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5" r:id="rId2"/>
    <p:sldMasterId id="2147483670" r:id="rId3"/>
    <p:sldMasterId id="2147483675" r:id="rId4"/>
  </p:sldMasterIdLst>
  <p:sldIdLst>
    <p:sldId id="256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1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5" autoAdjust="0"/>
    <p:restoredTop sz="96327"/>
  </p:normalViewPr>
  <p:slideViewPr>
    <p:cSldViewPr snapToGrid="0" snapToObjects="1" showGuides="1">
      <p:cViewPr>
        <p:scale>
          <a:sx n="70" d="100"/>
          <a:sy n="70" d="100"/>
        </p:scale>
        <p:origin x="-144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36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9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8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2131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40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60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78802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9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32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89525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25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jp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48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9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4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90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16200000">
            <a:off x="7795552" y="679673"/>
            <a:ext cx="2050561" cy="646331"/>
          </a:xfrm>
          <a:prstGeom prst="rect">
            <a:avLst/>
          </a:prstGeom>
          <a:solidFill>
            <a:schemeClr val="bg1">
              <a:alpha val="73000"/>
            </a:schemeClr>
          </a:solidFill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3600" b="1" dirty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LIÇÃO 1</a:t>
            </a:r>
          </a:p>
        </p:txBody>
      </p:sp>
    </p:spTree>
    <p:extLst>
      <p:ext uri="{BB962C8B-B14F-4D97-AF65-F5344CB8AC3E}">
        <p14:creationId xmlns:p14="http://schemas.microsoft.com/office/powerpoint/2010/main" val="27985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59386"/>
            <a:ext cx="4407375" cy="2159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1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</a:t>
            </a:r>
            <a:r>
              <a:rPr lang="pt-BR" sz="5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PODER DO EVANGELHO</a:t>
            </a:r>
          </a:p>
        </p:txBody>
      </p:sp>
    </p:spTree>
    <p:extLst>
      <p:ext uri="{BB962C8B-B14F-4D97-AF65-F5344CB8AC3E}">
        <p14:creationId xmlns:p14="http://schemas.microsoft.com/office/powerpoint/2010/main" val="2728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05219" y="2542908"/>
            <a:ext cx="7055891" cy="2436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BASE: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Damos </a:t>
            </a:r>
            <a:r>
              <a:rPr lang="pt-BR" sz="3000" b="1" i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sempre graças a Deus, Pai de nosso Senhor Jesus Cristo, quando oramos por vós. (Cl 1:3)</a:t>
            </a:r>
          </a:p>
        </p:txBody>
      </p:sp>
    </p:spTree>
    <p:extLst>
      <p:ext uri="{BB962C8B-B14F-4D97-AF65-F5344CB8AC3E}">
        <p14:creationId xmlns:p14="http://schemas.microsoft.com/office/powerpoint/2010/main" val="76914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05219" y="2542908"/>
            <a:ext cx="7055891" cy="2436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i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Damos sempre graças a Deus, Pai de nosso Senhor Jesus Cristo, quando oramos por vós. (Cl 1:3)</a:t>
            </a:r>
          </a:p>
        </p:txBody>
      </p:sp>
    </p:spTree>
    <p:extLst>
      <p:ext uri="{BB962C8B-B14F-4D97-AF65-F5344CB8AC3E}">
        <p14:creationId xmlns:p14="http://schemas.microsoft.com/office/powerpoint/2010/main" val="398982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8" y="2160771"/>
            <a:ext cx="7369790" cy="3267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INTRODUÇÃO 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Paulo decidiu escrever para orientar os novos convertidos colossenses sobre o cultivo da vida cristã. Essa orientação continua pertinente a todos os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crentes. 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849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516557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I. O 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99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8" y="3157058"/>
            <a:ext cx="6687402" cy="1051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evangelho é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evidente</a:t>
            </a:r>
          </a:p>
          <a:p>
            <a:pPr marL="0" indent="0">
              <a:buNone/>
            </a:pP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evangelho é poderoso</a:t>
            </a:r>
          </a:p>
        </p:txBody>
      </p:sp>
    </p:spTree>
    <p:extLst>
      <p:ext uri="{BB962C8B-B14F-4D97-AF65-F5344CB8AC3E}">
        <p14:creationId xmlns:p14="http://schemas.microsoft.com/office/powerpoint/2010/main" val="333042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5294479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Perguntas</a:t>
            </a: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492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7874759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01.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Quem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plantou as igrejas de Colossos,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Hierápolis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e </a:t>
            </a:r>
            <a:r>
              <a:rPr lang="pt-BR" sz="1800" b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Laodicéia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Por que Paulo escreveu a carta aos Colossenses? Baseie-se nos parágrafos introdutórios da lição.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02.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base no item 1 do comentário responda: Por que Paulo inicia sua epístola com um tom de extrema felicidade? Explique: quais as três evidências do evangelho na vida de uma pessoa?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03.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base no item 2 do comentário e em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Gn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1:22, 28, Mc 4:8;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Jo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15: 4,8; Cl 1:5,6 2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5:17 e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Rm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6:4 fale sobre a veracidade e os resultados do evangelho.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04.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Comente com os alunos da classe sobre a graça e o alcance do evangelho. A seguir, responda: Por que podemos dizer que o evangelho é poderoso? Baseie-se no item 2 do comentário. </a:t>
            </a:r>
          </a:p>
        </p:txBody>
      </p:sp>
    </p:spTree>
    <p:extLst>
      <p:ext uri="{BB962C8B-B14F-4D97-AF65-F5344CB8AC3E}">
        <p14:creationId xmlns:p14="http://schemas.microsoft.com/office/powerpoint/2010/main" val="303743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A VIDA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413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3091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Considere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 provas do evangelho em sua vida cristã! </a:t>
            </a:r>
            <a:endParaRPr lang="pt-BR" sz="18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Nossas vidas precisam ser marcadas pela fé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salvífica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em Jesus, a crença de que ele é o rei cujo domínio cresce cada vez mais neste mundo e que ele já nos trouxe para seu reino de luz, perdoando todos os nossos pecados (Cl 1:13). Isso significa que precisamos deixar de lado a desconfiança e submeter todas as áreas de nossas vidas a ele. </a:t>
            </a: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8679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05.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Converse com os demais alunos da classe sobre como a fé, o amor e a esperança atuam, na prática, em nossas vidas. Compartilhe sua experiência pessoal como exemplo. </a:t>
            </a:r>
            <a:endParaRPr lang="pt-BR" sz="14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901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59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Considere o poder do evangelho em sua vida cristã! </a:t>
            </a:r>
            <a:endParaRPr lang="pt-BR" sz="18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evangelho traz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resultados extraordinários: Uma nova vida, com novos sentimentos, anseios e práticas (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Rm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6:4; 2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5:17; Cl 1:5-6). Nosso caráter e comportamento vão se tornando progressivamente semelhantes ao de Jesus dia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após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dia. </a:t>
            </a: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106182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06</a:t>
            </a: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Você já testemunhou a conversão de alguém em que pôde perceber o poder do evangelho? Compartilhe com todos. E, em sua vida, poderia testemunhar como as boas novas impactaram seu jeito de viver? </a:t>
            </a:r>
            <a:endParaRPr lang="pt-BR" sz="14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58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DESAFIO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MISSIONAL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482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1023581" y="2324544"/>
            <a:ext cx="6018664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ROMANOS E </a:t>
            </a: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GÁLATAS</a:t>
            </a: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TRATAM DO PODEROSO EVANGELHO;</a:t>
            </a:r>
          </a:p>
          <a:p>
            <a:pPr marL="0" indent="0" algn="just">
              <a:buNone/>
            </a:pPr>
            <a:endParaRPr lang="pt-BR" sz="25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ESCOLHA UMA DAS DUAS CARTAS, E LEIA DEVOCIONALMENTE NOS Próximos dias.</a:t>
            </a:r>
            <a:endParaRPr lang="pt-BR" sz="25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371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Próximo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estudo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827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805217" y="2829511"/>
            <a:ext cx="4189864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4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EXPECATIVAS </a:t>
            </a:r>
            <a:r>
              <a:rPr lang="pt-BR" sz="4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PARA </a:t>
            </a:r>
            <a:r>
              <a:rPr lang="pt-BR" sz="4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JORNADA</a:t>
            </a:r>
            <a:endParaRPr lang="pt-BR" sz="4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93" y="3291265"/>
            <a:ext cx="2176694" cy="33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9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2" y="1245055"/>
            <a:ext cx="5723615" cy="4049605"/>
          </a:xfrm>
          <a:prstGeom prst="rect">
            <a:avLst/>
          </a:prstGeom>
        </p:spPr>
      </p:pic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5800299" y="5294660"/>
            <a:ext cx="3070745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sz="12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ACESSE: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WWW.editorapromessa.com.br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facebook.com/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Instagram</a:t>
            </a: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@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54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</TotalTime>
  <Words>511</Words>
  <Application>Microsoft Office PowerPoint</Application>
  <PresentationFormat>Apresentação na tela (4:3)</PresentationFormat>
  <Paragraphs>40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Tema do Office</vt:lpstr>
      <vt:lpstr>1_Tema do Office</vt:lpstr>
      <vt:lpstr>2_Tema do Office</vt:lpstr>
      <vt:lpstr>3_Tema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 Murta</dc:creator>
  <cp:lastModifiedBy>Soares</cp:lastModifiedBy>
  <cp:revision>16</cp:revision>
  <dcterms:created xsi:type="dcterms:W3CDTF">2021-05-20T15:36:02Z</dcterms:created>
  <dcterms:modified xsi:type="dcterms:W3CDTF">2021-06-20T18:29:08Z</dcterms:modified>
</cp:coreProperties>
</file>