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5" r:id="rId2"/>
    <p:sldMasterId id="2147483670" r:id="rId3"/>
    <p:sldMasterId id="2147483675" r:id="rId4"/>
  </p:sldMasterIdLst>
  <p:sldIdLst>
    <p:sldId id="256" r:id="rId5"/>
    <p:sldId id="260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1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65" autoAdjust="0"/>
    <p:restoredTop sz="96327"/>
  </p:normalViewPr>
  <p:slideViewPr>
    <p:cSldViewPr snapToGrid="0" snapToObjects="1" showGuides="1">
      <p:cViewPr>
        <p:scale>
          <a:sx n="70" d="100"/>
          <a:sy n="70" d="100"/>
        </p:scale>
        <p:origin x="-144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3369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799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78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2131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409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60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3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788022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593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87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232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895250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25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jp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7485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294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742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905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rot="16200000">
            <a:off x="7795552" y="679673"/>
            <a:ext cx="2050561" cy="646331"/>
          </a:xfrm>
          <a:prstGeom prst="rect">
            <a:avLst/>
          </a:prstGeom>
          <a:solidFill>
            <a:schemeClr val="bg1">
              <a:alpha val="73000"/>
            </a:schemeClr>
          </a:solidFill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pt-BR" sz="3600" b="1" dirty="0">
                <a:ln w="12700">
                  <a:solidFill>
                    <a:srgbClr val="6633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LIÇÃO </a:t>
            </a:r>
            <a:r>
              <a:rPr lang="pt-BR" sz="3600" b="1" dirty="0" smtClean="0">
                <a:ln w="12700">
                  <a:solidFill>
                    <a:srgbClr val="6633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BR" sz="3600" b="1" dirty="0">
              <a:ln w="12700">
                <a:solidFill>
                  <a:srgbClr val="66330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5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59386"/>
            <a:ext cx="5390014" cy="2980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Lição </a:t>
            </a: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5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EXPECATIVAS PARA JORNADA</a:t>
            </a:r>
          </a:p>
          <a:p>
            <a:pPr marL="0" indent="0">
              <a:buNone/>
            </a:pPr>
            <a:endParaRPr lang="pt-BR" sz="5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8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9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charRg st="9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05220" y="2542908"/>
            <a:ext cx="7465324" cy="3683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TEXTO BASE: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i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Por esta razão, também nós, desde o dia em que o ouvimos, não cessamos de orar por vós e de pedir que transbordeis de pleno conhecimento da sua vontade, em toda a sabedoria e entendimento espiritual. (Cl 1:9)</a:t>
            </a:r>
            <a:endParaRPr lang="pt-BR" sz="3000" b="1" i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14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3" end="2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3" end="2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05219" y="2542908"/>
            <a:ext cx="7055891" cy="2436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OBJETIVO: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i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Explicitar aos estudantes da Bíblia Sagrada quais são as expectativas de Deus para a jornada cristã. </a:t>
            </a:r>
            <a:endParaRPr lang="pt-BR" sz="3000" b="1" i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982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1" end="1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1" end="1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50627" y="2160771"/>
            <a:ext cx="8011236" cy="3683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INTRODUÇÃO 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Neste estudo, veremos as expectativas que Paulo tinha em relação aos cristãos recém-convertidos de Colossos, expectativas essas que dizem respeito a todos aqueles que igualmente decidiram seguir Jesus. </a:t>
            </a:r>
            <a:endParaRPr lang="pt-BR" sz="3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849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4" end="2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4" end="2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516557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I. O 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TEXTO 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599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50628" y="3157058"/>
            <a:ext cx="6687402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Conhecimento</a:t>
            </a:r>
          </a:p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pt-BR" sz="3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Comportamento</a:t>
            </a:r>
          </a:p>
          <a:p>
            <a:pPr marL="0" indent="0">
              <a:buNone/>
            </a:pPr>
            <a:r>
              <a:rPr lang="pt-BR" sz="3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Fortalecimento</a:t>
            </a:r>
          </a:p>
          <a:p>
            <a:pPr marL="0" indent="0">
              <a:buNone/>
            </a:pPr>
            <a:r>
              <a:rPr lang="pt-BR" sz="3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Perseverança</a:t>
            </a:r>
            <a:endParaRPr lang="pt-BR" sz="3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042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5294479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  <a:r>
              <a:rPr lang="pt-BR" sz="5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Perguntas</a:t>
            </a:r>
          </a:p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492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7874759" cy="371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01. 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Leia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 comentário do item 1, Cl 1:9 e responda: Quais são as características do conhecimento que Paulo esperava que os cristãos de Colossos adquirissem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02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 que Paulo está ensinando ao comparar a vida do cristão a uma planta e uma jornada em Cl 1:10? Como essas metáforas nos ensinam a ter uma vida que honre a Cristo? Baseie-se no item 2. </a:t>
            </a: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03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 base no item 3 e nos textos bíblicos citados no comentário, explique: Por que precisamos ser fortalecidos na jornada cristã e como Deus faz isso? </a:t>
            </a: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04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Converse com os demais estudantes a respeito das caraterísticas que devem marcar o percurso da vida cristã segundo Cl 1:11-12. Baseie-se no comentário item 4. 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743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A VIDA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413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6332561" cy="234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expectativa de Deus para nossa jornada é que cresçamos no conhecimento e em boas obras. </a:t>
            </a:r>
            <a:endParaRPr lang="pt-BR" sz="18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É inconcebível um conhecimento robusto da Bíblia sem uma vida cheia de frutos, como é impossível a prática de boas obras sem conhecer a vontade de Deus nas Escrituras.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Espaço Reservado para Conteúdo 3"/>
          <p:cNvSpPr txBox="1">
            <a:spLocks/>
          </p:cNvSpPr>
          <p:nvPr/>
        </p:nvSpPr>
        <p:spPr>
          <a:xfrm>
            <a:off x="3057099" y="5274735"/>
            <a:ext cx="5420433" cy="106182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05.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Dialogue com os estudantes sobre a importância de estudar a doutrina correta, mas também de colocá-la em prática. Você acha que às vezes tendemos a enfatizar mais uma do que a outra</a:t>
            </a:r>
            <a:r>
              <a:rPr lang="pt-BR" sz="1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  <a:endParaRPr lang="pt-BR" sz="14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901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95" end="26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charRg st="95" end="26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6332561" cy="259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expectativa de Deus para nossa jornada é que mantenhamos a perseverança e a alegria. </a:t>
            </a:r>
            <a:endParaRPr lang="pt-BR" sz="18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vida cristã não é um mar de rosas. Obstáculos aparecerão, a fé será testada, fôlego e força serão exigidos ao máximo, sofrimentos chegarão, mas creia: Deus nos ajudará a prosseguir para o alvo (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Fp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2:12-13; 1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1:6-7). 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Espaço Reservado para Conteúdo 3"/>
          <p:cNvSpPr txBox="1">
            <a:spLocks/>
          </p:cNvSpPr>
          <p:nvPr/>
        </p:nvSpPr>
        <p:spPr>
          <a:xfrm>
            <a:off x="3057099" y="5274735"/>
            <a:ext cx="5420433" cy="8679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06</a:t>
            </a:r>
            <a:r>
              <a:rPr lang="pt-BR" sz="1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Fale sobre como é necessário perseverança e alegria na caminhada cristã e de como podemos contar com o fortalecimento do Senhor. Se tiver uma </a:t>
            </a:r>
            <a:r>
              <a:rPr lang="pt-BR" sz="14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experiencia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pessoal, compartilhe-a. </a:t>
            </a:r>
            <a:endParaRPr lang="pt-BR" sz="14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158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92" end="3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charRg st="92" end="3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DESAFIO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MISSIONAL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482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1023581" y="946119"/>
            <a:ext cx="6482688" cy="5778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5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Pare por um momento e reflita sobre seu progresso na vida cristã;</a:t>
            </a:r>
            <a:endParaRPr lang="pt-BR" sz="25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pt-BR" sz="25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5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 estiver estagnado, busque o fortalecimento de Deus e disponha-se a conhecer mais, produzir boas obras e persistir no caminho</a:t>
            </a:r>
            <a:r>
              <a:rPr lang="pt-BR" sz="25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t-BR" sz="25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5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Ajude pessoas </a:t>
            </a:r>
            <a:r>
              <a:rPr lang="pt-BR" sz="25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que precisam conhecer mais de </a:t>
            </a:r>
            <a:r>
              <a:rPr lang="pt-BR" sz="25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Deus.</a:t>
            </a:r>
            <a:endParaRPr lang="pt-BR" sz="25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pt-BR" sz="25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371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Próximo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estudo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827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805217" y="2829511"/>
            <a:ext cx="4189864" cy="1882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Lição </a:t>
            </a: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4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SUPREMACIA DE CRISTO</a:t>
            </a:r>
            <a:endParaRPr lang="pt-BR" sz="4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693" y="3291265"/>
            <a:ext cx="2176694" cy="330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9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8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charRg st="8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22" y="1245055"/>
            <a:ext cx="5723615" cy="4049605"/>
          </a:xfrm>
          <a:prstGeom prst="rect">
            <a:avLst/>
          </a:prstGeom>
        </p:spPr>
      </p:pic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5800299" y="5294660"/>
            <a:ext cx="3070745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t-BR" sz="12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ACESSE: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WWW.editorapromessa.com.br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facebook.com/</a:t>
            </a: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editorapromessa</a:t>
            </a:r>
            <a:endParaRPr lang="pt-BR" sz="1200" b="1" i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Instagram</a:t>
            </a: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@</a:t>
            </a: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editorapromessa</a:t>
            </a:r>
            <a:endParaRPr lang="pt-BR" sz="1200" b="1" i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547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</TotalTime>
  <Words>516</Words>
  <Application>Microsoft Office PowerPoint</Application>
  <PresentationFormat>Apresentação na tela (4:3)</PresentationFormat>
  <Paragraphs>44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Tema do Office</vt:lpstr>
      <vt:lpstr>1_Tema do Office</vt:lpstr>
      <vt:lpstr>2_Tema do Office</vt:lpstr>
      <vt:lpstr>3_Tema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 Murta</dc:creator>
  <cp:lastModifiedBy>Soares</cp:lastModifiedBy>
  <cp:revision>18</cp:revision>
  <dcterms:created xsi:type="dcterms:W3CDTF">2021-05-20T15:36:02Z</dcterms:created>
  <dcterms:modified xsi:type="dcterms:W3CDTF">2021-06-20T18:51:40Z</dcterms:modified>
</cp:coreProperties>
</file>