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5390014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</a:p>
          <a:p>
            <a:pPr marL="0" indent="0">
              <a:buNone/>
            </a:pPr>
            <a:r>
              <a:rPr lang="pt-BR" sz="5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SUPREMACIA DE CRISTO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20" y="2542908"/>
            <a:ext cx="7465324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Ele é a cabeça do corpo, que é a igreja; é o princípio e o primogênito dentre os mortos, para que em tudo tenha a supremacia (Cl 1:18 – NVI).</a:t>
            </a:r>
            <a:endParaRPr lang="pt-BR" sz="3000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055891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Refletir sobre como a importância ter uma compreensão adequada sobre Cristo e a obra dele por nós e em nós. </a:t>
            </a: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1764986"/>
            <a:ext cx="8011236" cy="451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 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problema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dos colossenses era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o Cristo que, antes de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ter criado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mundo, estava com Deus e era Deus e que, depois de vencer o poder da morte, foi exaltado sobremaneira por Deus, como Senhor supremo e absoluto. O texto da lição de hoje nos mostra como Paulo tratou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isso.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43160"/>
            <a:ext cx="7110482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Cristo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relação 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Deus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Cristo em relação à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criação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Cristo em relação à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igreja</a:t>
            </a: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Cristo em relação ao salvo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7874759" cy="321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Baseando-se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 item 1, Cristo em relação a Deus, o que significa dizer que Cristo é a imagem do Deus invisível em Cl 1:15a?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 o sentido da expressão que afirma ser Cristo o primogênito de toda criação em Cl 1:15b? Recorra ao item 2, Cristo em relação à criação.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relação à igreja, como Cristo é apresentado? Leia Cl 1:18 e o que está dito no item 3.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 1:19 afirma que foi do agrado de Deus que nele habitasse toda a plenitude. De que modo isso torna segura a nossa reconciliação com Deus?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184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Cristo completo nos reconciliou totalmente!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Foi um sacrifício perfeito realizado por uma pessoa perfeita para reconciliar pessoas imperfeitas com o Deus perfeito.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Faz sentido nos sentirmos culpados por algo que fizemos ou deixamos de fazer antes de termos sido reconciliados com Deus? Explique. </a:t>
            </a: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34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Cristo completo nos completará plenamente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Ainda não somos o que haveremos de ser, mas sabemos que quando o Filho do seu amor se manifestar todas as coisas incompletas em nossa vida e em nosso mundo se completarão nele. Não abra mão dele!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Como você explica a expressão “ainda não somos o que haveremos de ser”? Leia o item 02. 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8" end="2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48" end="2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228297" y="2488316"/>
            <a:ext cx="6482688" cy="2367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Deixe, então, que, de hoje em diante, o Espírito Santo use a sua vida para guiar outras vidas a toda verdade sobre Jesus e a obra dele em nosso favor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18986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FIRMES NO EVANGELHO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463</Words>
  <Application>Microsoft Office PowerPoint</Application>
  <PresentationFormat>Apresentação na tela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20</cp:revision>
  <dcterms:created xsi:type="dcterms:W3CDTF">2021-05-20T15:36:02Z</dcterms:created>
  <dcterms:modified xsi:type="dcterms:W3CDTF">2021-06-20T19:07:26Z</dcterms:modified>
</cp:coreProperties>
</file>