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5390014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FIRMES NO EVANGELHO</a:t>
            </a:r>
            <a:endParaRPr lang="pt-BR" sz="5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242657"/>
            <a:ext cx="7683688" cy="3489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Esforço-me </a:t>
            </a: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que eles sejam fortalecidos em seu coração, estejam unidos em amor e alcancem toda a riqueza do pleno entendimento, a fim de conhecerem plenamente o ministério de Deus, a saber, Cristo. (Cl 2:2 – NVI). 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055891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Analisar a necessidade da firmeza dos cristãos colossenses, considerando o esforço do apóstolo Paulo para alcançar esse propósito.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1764986"/>
            <a:ext cx="8011236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Por serem novos convertidos, esses crentes corriam risco de serem bombardeados com falsos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ensinos (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 2:4). Algo precisava ser feito no tocante a isso e, como veremos, Paulo agiu de modo assertivo.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3075172"/>
            <a:ext cx="7110482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 preço a pagar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dever 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cumprir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96705"/>
            <a:ext cx="7874759" cy="371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Fale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sobre os sofrimentos pelos quais passou o apóstolo Paulo ao defender a pregação do evangelho de Cristo aos gentios. Por quem ele sofreu? Para responder, leia Cl 1:24; At 22:21.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que maneira o apóstolo lidou com o sofrimento e por que isso valeu a pena? Responda com base no item 1.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atuar em favor da igreja, Paulo recebeu a responsabilidade de ministro. O que isso significa? Fale também sobre a função de mordomo conforme análise do item 2 e de Cl 1:25.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que modo Paulo luta pela firmeza dos cristãos colossenses e com quais propósitos? Para responder, leia Cl 1:29 – 2:2.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841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prol da firmeza do próximo, seja um encorajador. </a:t>
            </a: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Pode ser que em algum momento, tenhamos de lidar com uma situação em que precisemos encorajar alguém. Nesses momentos, uma visita, uma oração, um conselho, um louvor, um testemunho e/ou uma palavra de ânimo podem fazer a diferença para manter a pessoa firmada no evangelho.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na leitura da primeira aplicação, responda: Você já foi encorajado por alguém a permanecer firme no evangelho? Você já fez o mesmo por outra pessoa? 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7" end="3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7" end="3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09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prol da firmeza do próximo, seja um intercessor.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Nunca se esqueça disso: mesmo distantes uns dos outros, no caso de termos de ficar isolados por alguma razão, ainda podemos orar uns pelos outros.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Após refletir sobre a segunda aplicação, responda: Você considera a prática da intercessão importante para a firmeza no evangelho? Ela tem sido frequente na sua vida? </a:t>
            </a:r>
            <a:endParaRPr lang="pt-BR" sz="14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7" end="20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7" end="20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228297" y="1478382"/>
            <a:ext cx="6482688" cy="426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reflita sobre como você pode ajudar o próximo a manter-se firme no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evangelho;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Pense em alguém que está precisando de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apoio;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proponha-se a ser usado por Deus para encorajá-la. 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6" y="2829511"/>
            <a:ext cx="4776717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5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NÃO SE DEIXEM ENGANAR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8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496</Words>
  <Application>Microsoft Office PowerPoint</Application>
  <PresentationFormat>Apresentação na tela (4:3)</PresentationFormat>
  <Paragraphs>42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24</cp:revision>
  <dcterms:created xsi:type="dcterms:W3CDTF">2021-05-20T15:36:02Z</dcterms:created>
  <dcterms:modified xsi:type="dcterms:W3CDTF">2021-06-21T01:07:20Z</dcterms:modified>
</cp:coreProperties>
</file>