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5" r:id="rId2"/>
    <p:sldMasterId id="2147483670" r:id="rId3"/>
    <p:sldMasterId id="2147483675" r:id="rId4"/>
  </p:sldMasterIdLst>
  <p:sldIdLst>
    <p:sldId id="256" r:id="rId5"/>
    <p:sldId id="260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1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65" autoAdjust="0"/>
    <p:restoredTop sz="96327"/>
  </p:normalViewPr>
  <p:slideViewPr>
    <p:cSldViewPr snapToGrid="0" snapToObjects="1" showGuides="1">
      <p:cViewPr>
        <p:scale>
          <a:sx n="70" d="100"/>
          <a:sy n="70" d="100"/>
        </p:scale>
        <p:origin x="-144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3369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799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78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2131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409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60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3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78802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59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87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232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895250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25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jp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7485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294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4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905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rot="16200000">
            <a:off x="7795552" y="679673"/>
            <a:ext cx="2050561" cy="646331"/>
          </a:xfrm>
          <a:prstGeom prst="rect">
            <a:avLst/>
          </a:prstGeom>
          <a:solidFill>
            <a:schemeClr val="bg1">
              <a:alpha val="73000"/>
            </a:schemeClr>
          </a:solidFill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pt-BR" sz="3600" b="1" dirty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LIÇÃO </a:t>
            </a:r>
            <a:r>
              <a:rPr lang="pt-BR" sz="3600" b="1" dirty="0" smtClean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pt-BR" sz="3600" b="1" dirty="0">
              <a:ln w="12700">
                <a:solidFill>
                  <a:srgbClr val="6633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5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59386"/>
            <a:ext cx="6195232" cy="2159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</a:t>
            </a: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BUSQUEM AS COISAS DO </a:t>
            </a:r>
            <a:r>
              <a:rPr lang="pt-BR" sz="5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ALTO</a:t>
            </a:r>
            <a:endParaRPr lang="pt-BR" sz="5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8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9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charRg st="9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05219" y="2242657"/>
            <a:ext cx="7683688" cy="3101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BASE: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b="1" i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Já que fostes ressuscitados com Cristo, buscai as coisas de cima, onde Cristo está assentado à direita de Deus. Pensai nas coisas de cima e não nas que são da terra. (Cl 3:1-2 – AS21)</a:t>
            </a:r>
            <a:endParaRPr lang="pt-BR" b="1" i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14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3" end="2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3" end="2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05219" y="2542908"/>
            <a:ext cx="7683688" cy="2436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OBJETIVO: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Mostrar que todo cristão é alguém que ressuscitou com Jesus e quais são as consequências dessa realidade. </a:t>
            </a:r>
            <a:endParaRPr lang="pt-BR" sz="3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982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1" end="17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1" end="17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7" y="1764986"/>
            <a:ext cx="8011236" cy="3267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INTRODUÇÃO: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Cl 3:1-4, Paulo nos convida a elevar a nossa mente a Deus. Ele nos impulsiona a pensar e buscar o que está no alto e não as coisas que pertencem apenas ao presente mundo. </a:t>
            </a:r>
            <a:endParaRPr lang="pt-BR" sz="3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849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3" end="25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3" end="25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516557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I. O 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599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8" y="2884103"/>
            <a:ext cx="7110482" cy="1595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Uma nova possibilidade</a:t>
            </a: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pt-BR" sz="3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Uma constante busca</a:t>
            </a: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pt-BR" sz="3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Um verdadeiro sentindo</a:t>
            </a: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042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5294479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Perguntas</a:t>
            </a: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492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2260729"/>
            <a:ext cx="7874759" cy="2720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01. 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Leia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Cl 3:1;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Rm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6:4; o item 1 e responda: O que devemos fazer após nossa ressurreição com Cristo, simbolizada pelo batismo? </a:t>
            </a: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02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Leia Cl 3:1-2; o item 2 e responda: o que são as coisas do alto? </a:t>
            </a: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03.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Leia Cl 3:1-2;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Mt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7:7; 1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12:11;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Ef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1:3; o item 2 e responda: O que significa buscar e pensar nas coisas no alto? </a:t>
            </a: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04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Leia Cl 3:4;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Fp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1.21;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Gl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2:20; o item 4 e responda: o que significa dizer que Cristo é a nossa vida? 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743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A VIDA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413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2093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Ressuscitamos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para uma nova vida: pense nas coisas do alto! </a:t>
            </a:r>
            <a:endParaRPr lang="pt-BR" sz="18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Para que essa nova vida aconteça, é necessário nos revestir de uma nova natureza criada para ser verdadeira justa e santa (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Ef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4:24).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6740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05.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Leia a primeira aplicação e responda: Quais atitudes nos ajudam a fixar a nossa mente sobre as coisas eternas?</a:t>
            </a:r>
          </a:p>
        </p:txBody>
      </p:sp>
    </p:spTree>
    <p:extLst>
      <p:ext uri="{BB962C8B-B14F-4D97-AF65-F5344CB8AC3E}">
        <p14:creationId xmlns:p14="http://schemas.microsoft.com/office/powerpoint/2010/main" val="283901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65" end="19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65" end="19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2841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Morremos para antiga vida: abandonemos antigas práticas! </a:t>
            </a:r>
            <a:endParaRPr lang="pt-BR" sz="18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Na nova vida em Cristo, é preciso mudar antigas práticas: não há espaço para mentiras, fofocas, preconceitos, injustiças sociais ou econômicas, competitividade nociva, vícios, entre outros pecados que não condizem com a nova realidade de quem foi ressuscitado com Cristo! 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6740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06</a:t>
            </a: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Fale sobre algumas práticas que não podem mais fazer parte da nossa nova vida adquirida através de Cristo Jesus.</a:t>
            </a:r>
            <a:endParaRPr lang="pt-BR" sz="14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58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62" end="3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62" end="3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DESAFIO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MISSIONAL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482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1228297" y="2492741"/>
            <a:ext cx="5718413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5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revise </a:t>
            </a:r>
            <a:r>
              <a:rPr lang="pt-BR" sz="25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suas </a:t>
            </a:r>
            <a:r>
              <a:rPr lang="pt-BR" sz="25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atitudes;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t-BR" sz="25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5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Conecte-se mais às coisas do alto . </a:t>
            </a:r>
            <a:endParaRPr lang="pt-BR" sz="25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371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Próximo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estudo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827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805216" y="2829511"/>
            <a:ext cx="4776717" cy="1882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</a:t>
            </a: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4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UM NOVO JEITO DE ANDAR</a:t>
            </a:r>
            <a:endParaRPr lang="pt-BR" sz="4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693" y="3291265"/>
            <a:ext cx="2176694" cy="330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9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8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charRg st="8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22" y="1245055"/>
            <a:ext cx="5723615" cy="4049605"/>
          </a:xfrm>
          <a:prstGeom prst="rect">
            <a:avLst/>
          </a:prstGeom>
        </p:spPr>
      </p:pic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5800299" y="5294660"/>
            <a:ext cx="3070745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t-BR" sz="12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ACESSE: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WWW.editorapromessa.com.br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facebook.com/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Instagram</a:t>
            </a: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@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54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256</TotalTime>
  <Words>431</Words>
  <Application>Microsoft Office PowerPoint</Application>
  <PresentationFormat>Apresentação na tela (4:3)</PresentationFormat>
  <Paragraphs>41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Tema do Office</vt:lpstr>
      <vt:lpstr>1_Tema do Office</vt:lpstr>
      <vt:lpstr>2_Tema do Office</vt:lpstr>
      <vt:lpstr>3_Tema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 Murta</dc:creator>
  <cp:lastModifiedBy>Soares</cp:lastModifiedBy>
  <cp:revision>32</cp:revision>
  <dcterms:created xsi:type="dcterms:W3CDTF">2021-05-20T15:36:02Z</dcterms:created>
  <dcterms:modified xsi:type="dcterms:W3CDTF">2021-06-21T02:06:05Z</dcterms:modified>
</cp:coreProperties>
</file>