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  <p:sldMasterId id="2147483670" r:id="rId3"/>
    <p:sldMasterId id="2147483675" r:id="rId4"/>
  </p:sldMasterIdLst>
  <p:sldIdLst>
    <p:sldId id="256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5" autoAdjust="0"/>
    <p:restoredTop sz="96327"/>
  </p:normalViewPr>
  <p:slideViewPr>
    <p:cSldViewPr snapToGrid="0" snapToObjects="1" showGuides="1">
      <p:cViewPr>
        <p:scale>
          <a:sx n="70" d="100"/>
          <a:sy n="70" d="100"/>
        </p:scale>
        <p:origin x="-144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36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9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8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131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40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0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78802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2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9525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25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48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9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4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0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7795552" y="679673"/>
            <a:ext cx="2050561" cy="646331"/>
          </a:xfrm>
          <a:prstGeom prst="rect">
            <a:avLst/>
          </a:prstGeom>
          <a:solidFill>
            <a:schemeClr val="bg1">
              <a:alpha val="73000"/>
            </a:schemeClr>
          </a:solidFill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36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LIÇÃO </a:t>
            </a:r>
            <a:r>
              <a:rPr lang="pt-BR" sz="3600" b="1" dirty="0" smtClean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pt-BR" sz="3600" b="1" dirty="0">
              <a:ln w="12700">
                <a:solidFill>
                  <a:srgbClr val="6633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59386"/>
            <a:ext cx="6195232" cy="2159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UM NOVO JEITO DE ANDAR</a:t>
            </a:r>
          </a:p>
        </p:txBody>
      </p:sp>
    </p:spTree>
    <p:extLst>
      <p:ext uri="{BB962C8B-B14F-4D97-AF65-F5344CB8AC3E}">
        <p14:creationId xmlns:p14="http://schemas.microsoft.com/office/powerpoint/2010/main" val="2728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9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charRg st="9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242657"/>
            <a:ext cx="7683688" cy="3489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BASE: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Vocês se despiram da antiga natureza e de todas as suas práticas perversas. Revistam-se da nova natureza e sejam renovados à medida que aprendem a conhecer seu Criador e se tornam semelhantes a ele (Cl 3:9b-10 – NVT).</a:t>
            </a:r>
            <a:endParaRPr lang="pt-BR" b="1" i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14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542908"/>
            <a:ext cx="7683688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Analisar as implicações éticas da nova vida em Cristo Jesus vistas em Colossenses 3:5-11 e entender o desafio proposto neste trecho. </a:t>
            </a:r>
          </a:p>
        </p:txBody>
      </p:sp>
    </p:spTree>
    <p:extLst>
      <p:ext uri="{BB962C8B-B14F-4D97-AF65-F5344CB8AC3E}">
        <p14:creationId xmlns:p14="http://schemas.microsoft.com/office/powerpoint/2010/main" val="39898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1" end="1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1" end="1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7" y="1764986"/>
            <a:ext cx="8011236" cy="32675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INTRODUÇÃO: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Neste trecho, um novo jeito de andar segundo Cristo é colocado em tela, assim como a renúncia completa de hábitos e costumes contrários à vontade de Deus para nossa saúde interior e exterior. 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4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51655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 O 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99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8" y="2884103"/>
            <a:ext cx="7110482" cy="1595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Natureza transformada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Intenções transformadas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Relações transformadas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04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5294479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Perguntas</a:t>
            </a: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492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2151547"/>
            <a:ext cx="7874759" cy="346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01.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Cite as duas figuras usadas por Paulo para ilustrar a transformação da natureza em Colossenses 3:5, 9 e 10. Apoie-se no item 1 do comentário.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02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Quais pecados relacionados à intenção precisam ser abandonados? Leia Cl 3:5 e o item 2 do comentário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03.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Sobre a transformação das relações responda: Quais barreiras ligadas ao temperamento precisam ser derrubadas à luz de Colossenses 3:8-9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04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Comente a frase: “Nada mais nos diferencia uns dos outros em igualdade e valor”. Identifique quais desigualdades precisamos rejeitar. Leia também Cl 3:11 e o item 3 do comentário.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7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A VIDA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1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59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Enquanto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andamos com Jesus, vigiemos nossas intenções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marL="0" indent="0" algn="just">
              <a:buNone/>
            </a:pP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precisamos vigiar os nossos pensamentos, pois de lá procedem as nossas intenções. É muito importante considerar quais conteúdos preenchem os nossos pensamentos, pois a boca fala do que está cheio o coração (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Mt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12:34).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6740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Você se considera vigilante quanto aos seus pensamentos e intenções? Compartilhe sua experiência com uma das disciplinas espirituais.</a:t>
            </a:r>
          </a:p>
        </p:txBody>
      </p:sp>
    </p:spTree>
    <p:extLst>
      <p:ext uri="{BB962C8B-B14F-4D97-AF65-F5344CB8AC3E}">
        <p14:creationId xmlns:p14="http://schemas.microsoft.com/office/powerpoint/2010/main" val="283901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59" end="27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59" end="27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093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Enquanto andamos com Jesus, cuidemos dos nossos relacionamentos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marL="0" indent="0" algn="just">
              <a:buNone/>
            </a:pP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Deus nos chama hoje para cuidar melhor dos nossos relacionamentos através de atitudes, palavras ou emoções que abençoem as pessoas que estão próximas a nós.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6740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06</a:t>
            </a: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Você concorda que emoções saudáveis podem cuidar dos nossos relacionamentos? Exemplifique</a:t>
            </a:r>
            <a:r>
              <a:rPr lang="pt-BR" sz="1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5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69" end="2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69" end="2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DESAFIO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MISSIONAL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82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1228297" y="2015069"/>
            <a:ext cx="5718413" cy="331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Como está sua vida em relação a cada um destes pecados</a:t>
            </a: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?;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25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Existe algo do que foi tratado que você ainda precisa eliminar? </a:t>
            </a:r>
            <a:endParaRPr lang="pt-BR" sz="25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37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Próximo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estudo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827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805217" y="2829511"/>
            <a:ext cx="4367284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4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VIDA COMUNITÁRIA</a:t>
            </a:r>
            <a:endParaRPr lang="pt-BR" sz="4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3" y="3291265"/>
            <a:ext cx="2176694" cy="33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8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charRg st="8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2" y="1245055"/>
            <a:ext cx="5723615" cy="4049605"/>
          </a:xfrm>
          <a:prstGeom prst="rect">
            <a:avLst/>
          </a:prstGeom>
        </p:spPr>
      </p:pic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5800299" y="5294660"/>
            <a:ext cx="307074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12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ACESSE: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WWW.editorapromessa.com.br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facebook.com/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Instagram</a:t>
            </a: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@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5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</TotalTime>
  <Words>421</Words>
  <Application>Microsoft Office PowerPoint</Application>
  <PresentationFormat>Apresentação na tela (4:3)</PresentationFormat>
  <Paragraphs>41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Tema do Office</vt:lpstr>
      <vt:lpstr>1_Tema do Office</vt:lpstr>
      <vt:lpstr>2_Tema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Murta</dc:creator>
  <cp:lastModifiedBy>Soares</cp:lastModifiedBy>
  <cp:revision>34</cp:revision>
  <dcterms:created xsi:type="dcterms:W3CDTF">2021-05-20T15:36:02Z</dcterms:created>
  <dcterms:modified xsi:type="dcterms:W3CDTF">2021-06-21T02:21:42Z</dcterms:modified>
</cp:coreProperties>
</file>