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689755" y="807914"/>
            <a:ext cx="2262158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CRISTÃO E SEU TRABALHO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1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641446" y="1915110"/>
            <a:ext cx="7861109" cy="387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Trabalhem arduamente e de bom ânimo em tudo quanto fizerem, como se estivessem trabalhando para o Senhor e não simplesmente para os homens, lembrando-se que o Senhor Jesus é quem vai dar-lhes a recompensa da herança. (Cl 3:23-24 – NBV)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73206" y="2542534"/>
            <a:ext cx="7956645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Abordar a relação, patrão-empregado, à luz da Palavra de Deus, como parte da missão de Deus, para estimular a valorização da vocação cristã e das pessoas no ambiente de trabalho.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6" y="1764986"/>
            <a:ext cx="7847464" cy="451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Uma vez firmados em Cristo, somos radicalmente transformados em nossa maneira de viver, tanto individualmente, como em nossas relações pessoais, seja na igreja, na família e também em nosso ambiente profissional. Nesta lição, vamos abordar este último ambiente.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7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84103"/>
            <a:ext cx="4954136" cy="159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vocação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recompensa</a:t>
            </a:r>
          </a:p>
          <a:p>
            <a:pPr marL="0" indent="0">
              <a:buNone/>
            </a:pP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3.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A referência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01172"/>
            <a:ext cx="7874759" cy="4465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introdução e comente a frase: “Acumular poder, riqueza e conforto vai contra a natureza do universo criado por Deus”. Você concorda com essa afirmação? Por quê?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Quais os dois princípios bíblicos sobre o desenvolvimento da vocação cristã que os trabalhadores podem aplicar hoje? Leia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6:5-7, Cl 3:22-25 e o item 1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o item 2 e utilize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Mt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5:19-20,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Lc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19:17-26 e 1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3:11-14 como base para responder: o que a Bíblia ensina sobre o galardão? Como os empregados devem se portar e qual a sua recompensa? Leia também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6:8; Cl 3:24-25.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Quem é a referência para o comportamento dos patrões cristãos e como deve ser este comportamento em relação aos empregados? Para responder, leia o item 3 e os textos: Mc 10:42-45,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13:13-17,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Gl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5:13,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6:9 e Cl 4:1.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Valorize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vocação cristã em seu trabalho, teremos a mesma recompensa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não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trabalhe para enriquecer e usufruir do fruto do seu trabalho, tão somente, isto pode tronar-se um ídolo em seu coração. Desfrute do seu trabalho como uma benção sendo aquele que teme o Senhor e anda nos seus caminhos (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Sl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128:1-2; Cl 3:22).</a:t>
            </a: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Como podemos valorizar a vocação cristã? De quem virá a recompensa no futuro?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75" end="3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75" end="3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34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Valorize todas as pessoas do seu trabalho, servimos ao mesmo Senhor!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 que é empregador, como trata seus funcionários? Se você é crente em Jesus de verdade, além de obedecer às leis trabalhistas, deve valorizar todas as pessoas do seu trabalho, como fez Jesus.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Quem é o Senhor dos empregadores, e como estes podem servi-lo?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74" end="2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74" end="2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337482" y="2273824"/>
            <a:ext cx="629161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convide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colegas </a:t>
            </a: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 seu trabalho para iniciar um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PG, no intervalo, ou em outro momento, via </a:t>
            </a:r>
            <a:r>
              <a:rPr lang="pt-BR" sz="2000" b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vídeo ou presencial;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Pode começar estudando pela lição de hoje.</a:t>
            </a: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36728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12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CRISTIANISMO NO DIA A DIA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9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540</Words>
  <Application>Microsoft Office PowerPoint</Application>
  <PresentationFormat>Apresentação na tela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45</cp:revision>
  <dcterms:created xsi:type="dcterms:W3CDTF">2021-05-20T15:36:02Z</dcterms:created>
  <dcterms:modified xsi:type="dcterms:W3CDTF">2021-06-22T23:51:37Z</dcterms:modified>
</cp:coreProperties>
</file>