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689755" y="807914"/>
            <a:ext cx="2262158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CRISTIANISMO NO DIA A DIA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10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641446" y="2065235"/>
            <a:ext cx="7192369" cy="3489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Andai com sabedoria para com os que estão de fora, remindo o tempo. A vossa palavra seja sempre agradável, temperada com sal, para que saibais como vos convém responder a cada um. (Cl 4:5-6)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73206" y="2542534"/>
            <a:ext cx="7956645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Mostrar que, conforme o ensino bíblico, como cristãos somos desafiados a viver um cristianismo prático no dia a dia, vivendo em missão através de uma vida de oração e piedade. </a:t>
            </a: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6" y="1764986"/>
            <a:ext cx="6741995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Existem algumas razões para que as pessoas resistam ao evangelho e a igreja. Uma destas razões pode ser a incoerência dos próprios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cristãos.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747626"/>
            <a:ext cx="4954136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oração no dia 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estilo de vida no dia 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</a:t>
            </a: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551046"/>
            <a:ext cx="7874759" cy="4715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no item 1, fale sobre as duas primeiras características da oração apresentadas por Paulo em Cl 4:2? É possível um cristão viver o cristianismo no dia a dia sem essa prática? Justifique.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nos dois últimos parágrafos do item 1, e em Cl 4:2-3, comente sobre as duas outras características da oração, apresentadas neste trecho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nos primeiros parágrafos do item 2, explique o pensamento do gnosticismo, uma das crenças pagãs da época de Paulo, e como, a santificação desafia essa crença e não é uma proposta de isolamento.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no terceiro ao quinto parágrafos do item 3, como podemos relacionar o ensino “andar ou porta-se com sabedoria para os que estão de fora, remindo o tempo” (Cl 4:5), e todo o estilo de vida dos cristãos? Fale também sobre a referência de Paulo à palavra do cristão em Cl 4:6.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159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oração faz parte do cristianismo diário!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Cristãos não são feitos nos finais de semana de oração, cristãos são feitos através das orações diárias. </a:t>
            </a: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 a importância da oração em sua vida? Para você é possível ser um cristão </a:t>
            </a:r>
            <a:r>
              <a:rPr lang="pt-BR" sz="1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autêntico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sem considerar uma vida de oração?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8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48" end="1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184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coerência faz parte do cristianismo diário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Lembre-se que você é desafiado em sua vida diária. As pessoas te confrontarão não em seus discursos, mas em sua prática diária.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 já se sentiu confrontado em seu dia a dia na prática de sua fé? Sua influência foi positiva?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0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0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337482" y="977287"/>
            <a:ext cx="629161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ore e leia a bíblia;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fique atento as oportunidades que Deus abrirá para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tenha algo interessante a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dizer;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desenvolva velhos e novos relacionamentos de amizade com intencionalidade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cristã;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cuide de seu caráter e de sua reputação. 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3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23" end="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1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charRg st="81" end="1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5" end="1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115" end="1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8" end="2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charRg st="198" end="2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6" y="2829511"/>
            <a:ext cx="4817661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RELAÇÕES TRANSFORMADAS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497</Words>
  <Application>Microsoft Office PowerPoint</Application>
  <PresentationFormat>Apresentação na tela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48</cp:revision>
  <dcterms:created xsi:type="dcterms:W3CDTF">2021-05-20T15:36:02Z</dcterms:created>
  <dcterms:modified xsi:type="dcterms:W3CDTF">2021-06-23T00:07:30Z</dcterms:modified>
</cp:coreProperties>
</file>