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689755" y="807914"/>
            <a:ext cx="2262158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6195232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RELAÇÕES TRANSFORMADAS</a:t>
            </a: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10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641446" y="2065235"/>
            <a:ext cx="7192369" cy="4005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Ele já não é um escravo para você. É mais que um escravo: é um irmão amado, especialmente para mim. Agora ele será muito mais importante para você, como pessoa e como irmão no Senhor (</a:t>
            </a:r>
            <a:r>
              <a:rPr lang="pt-BR" b="1" i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Fm</a:t>
            </a: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1:16 – NVT).</a:t>
            </a:r>
          </a:p>
          <a:p>
            <a:pPr marL="0" indent="0" algn="just">
              <a:buNone/>
            </a:pP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73206" y="2542534"/>
            <a:ext cx="7956645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Refletir à luz da carta de Paulo a </a:t>
            </a:r>
            <a:r>
              <a:rPr lang="pt-BR" sz="30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Filemon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sobre o poder do evangelho em transformar biografias e relacionamentos humanos. </a:t>
            </a: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6" y="1764986"/>
            <a:ext cx="6905768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Nesta última lição da série, analisaremos a carta que Paulo escreveu para </a:t>
            </a:r>
            <a:r>
              <a:rPr lang="pt-BR" sz="30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Filemon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um importante membro da igreja de Colossos.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7" y="2965990"/>
            <a:ext cx="5718411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cenário da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carta</a:t>
            </a: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conteúdo da carta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955679"/>
            <a:ext cx="7874759" cy="3967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os primeiros parágrafos do item 1 do comentário anterior e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Fm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1:15-16 e comente com a classe sobre quem foi Onésimo, antes da conversão. Fale um pouco sobre a seriedade das leis da escravidão, na época.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os últimos parágrafos do item 1 do comentário anterior,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Fm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1:9-10 e comente sobre as circunstâncias da conversão de Onésimo e sobre a decisão que Paulo precisou tomar depois disso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que propósito Paulo escreveu a carta a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Filemon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O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 podemos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afirmar a respeito do caráter e postura de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Filemon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à luz de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Fm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1:1-7?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 argumentos Paulo usa em seu pedido a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Filemon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em favor de Onésimo? Que confianças ele possui em relação a estes pedidos? Leia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Fm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1:17-25.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59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evangelho transforma a biografia individuais!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apóstolo sabe que, como um homem transformado, “uma nova pessoa em Cristo”, Onésimo demonstrará a prova de sua conversão indo reconciliar-se com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Filemon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Dificilmente isso aconteceria, não fosse o evangelho.</a:t>
            </a: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Comente com a classe sobre o poder transformados do evangelho nas relações humanas, especialmente derrubando barreiras sociais </a:t>
            </a:r>
            <a:r>
              <a:rPr lang="pt-BR" sz="14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segregadoras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3" end="2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53" end="2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093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evangelho transforma as relações sociais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Diante de Deus, todos os seres humanos possuem valor. Pessoas não podem ser discriminadas por seu status social, cor de pele, sexo, etnia, etc. Não há nada mais carnal!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Comente com a classe sobre o poder </a:t>
            </a:r>
            <a:r>
              <a:rPr lang="pt-BR" sz="1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transformador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 evangelho nas relações humanas, especialmente derrubando barreiras sociais </a:t>
            </a:r>
            <a:r>
              <a:rPr lang="pt-BR" sz="14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segregadoras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8" end="2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48" end="2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337482" y="2546779"/>
            <a:ext cx="629161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Peça a Deus que lhe ajude e lhe dê caminhos para transmitir a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mensagem;</a:t>
            </a:r>
            <a:endParaRPr lang="pt-BR" sz="2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Não compactue com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isso com situações de discriminação;</a:t>
            </a: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009932" y="3152676"/>
            <a:ext cx="1828803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Fim!</a:t>
            </a:r>
            <a:endParaRPr lang="pt-BR" sz="5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</TotalTime>
  <Words>444</Words>
  <Application>Microsoft Office PowerPoint</Application>
  <PresentationFormat>Apresentação na tela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16</vt:i4>
      </vt:variant>
    </vt:vector>
  </HeadingPairs>
  <TitlesOfParts>
    <vt:vector size="20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52</cp:revision>
  <dcterms:created xsi:type="dcterms:W3CDTF">2021-05-20T15:36:02Z</dcterms:created>
  <dcterms:modified xsi:type="dcterms:W3CDTF">2021-06-23T00:22:46Z</dcterms:modified>
</cp:coreProperties>
</file>