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71" r:id="rId4"/>
    <p:sldId id="262" r:id="rId5"/>
    <p:sldId id="257" r:id="rId6"/>
    <p:sldId id="264" r:id="rId7"/>
    <p:sldId id="273" r:id="rId8"/>
    <p:sldId id="265" r:id="rId9"/>
    <p:sldId id="276" r:id="rId10"/>
    <p:sldId id="266" r:id="rId11"/>
    <p:sldId id="268" r:id="rId12"/>
    <p:sldId id="269" r:id="rId13"/>
    <p:sldId id="275" r:id="rId14"/>
    <p:sldId id="274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omfortaa" panose="020B0604020202020204" charset="0"/>
      <p:regular r:id="rId22"/>
      <p:bold r:id="rId23"/>
    </p:embeddedFont>
    <p:embeddedFont>
      <p:font typeface="Lexend Black" panose="020B0604020202020204" charset="0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dN4Mv//GdXlY3hu7/T5JZVb5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47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34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95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495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849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950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437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444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747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425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26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525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8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32" y="7"/>
            <a:ext cx="8504950" cy="638239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6813575" y="0"/>
            <a:ext cx="10812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4</a:t>
            </a:r>
            <a:endParaRPr sz="90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031105" y="1704100"/>
            <a:ext cx="2535300" cy="6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155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DIA DA EXPIAÇÃO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926523" y="3147490"/>
            <a:ext cx="6721186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DIA DA EXPIAÇÃO</a:t>
            </a:r>
          </a:p>
        </p:txBody>
      </p:sp>
      <p:sp>
        <p:nvSpPr>
          <p:cNvPr id="5" name="Google Shape;87;p1"/>
          <p:cNvSpPr txBox="1"/>
          <p:nvPr/>
        </p:nvSpPr>
        <p:spPr>
          <a:xfrm>
            <a:off x="2078178" y="4044800"/>
            <a:ext cx="5361713" cy="2108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Nesse dia, serão apresentadas ofertas de expiação por vocês, a fim de purificá-los, e vocês serão purificados de todos os seus pecados na presença do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Senhor. (</a:t>
            </a:r>
            <a:r>
              <a:rPr lang="pt-BR" sz="2000" dirty="0" err="1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Lv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16:30 - NVT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)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6" name="Google Shape;87;p1"/>
          <p:cNvSpPr txBox="1"/>
          <p:nvPr/>
        </p:nvSpPr>
        <p:spPr>
          <a:xfrm>
            <a:off x="926523" y="2891603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4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8413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62446" y="196473"/>
            <a:ext cx="4139045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OBJETIVO</a:t>
            </a:r>
            <a:endParaRPr sz="4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510140" y="2330177"/>
            <a:ext cx="5874328" cy="28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Estudar o ensino do Antigo Testamento acerca do Dia da Expiação e como ele apontava para a superioridade e efetividade da pessoa e da obra de Jesus Cristo.</a:t>
            </a:r>
          </a:p>
        </p:txBody>
      </p:sp>
    </p:spTree>
    <p:extLst>
      <p:ext uri="{BB962C8B-B14F-4D97-AF65-F5344CB8AC3E}">
        <p14:creationId xmlns:p14="http://schemas.microsoft.com/office/powerpoint/2010/main" val="20391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261629" y="2251363"/>
            <a:ext cx="5908963" cy="28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sistema sacrificial dos hebreus se distinguia dos seus vizinhos do mundo antigo, especialmente nos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sacrifícios pelo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pecado que enfatizam a santidade e pureza de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Deus.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844261" y="255048"/>
            <a:ext cx="6743700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3336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2355273" y="2847479"/>
            <a:ext cx="4433454" cy="213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1. O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dia da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Expiação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2.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Os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sacrifícios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3.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As lições ensinadas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784512" y="328118"/>
            <a:ext cx="6535017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NALISANDO </a:t>
            </a: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ANTIGO 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TESTAMENTO</a:t>
            </a:r>
          </a:p>
        </p:txBody>
      </p:sp>
    </p:spTree>
    <p:extLst>
      <p:ext uri="{BB962C8B-B14F-4D97-AF65-F5344CB8AC3E}">
        <p14:creationId xmlns:p14="http://schemas.microsoft.com/office/powerpoint/2010/main" val="38873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5" y="1593910"/>
            <a:ext cx="7500505" cy="430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01. Os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sacrifícios passaram a existir apenas na época de Moisés? Que tipos de sacrifícios existiam e quais eram seus propósitos? Baseie-se nos comentários introdutórios da lição. </a:t>
            </a: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02. O que o texto de Levítico 16 prescreve sobre o procedimento do sumo sacerdote e do povo, no dia da Expiação? Baseie-se no item 1. 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03.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Leia o item 2 e responda: O que significa “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Azazel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”? Qual o sentido de “expiação”? </a:t>
            </a: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04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Com base no comentário do item 3 responda: Quais são as lições ensinadas através do dia da Expiação? </a:t>
            </a:r>
          </a:p>
        </p:txBody>
      </p:sp>
    </p:spTree>
    <p:extLst>
      <p:ext uri="{BB962C8B-B14F-4D97-AF65-F5344CB8AC3E}">
        <p14:creationId xmlns:p14="http://schemas.microsoft.com/office/powerpoint/2010/main" val="34865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2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4" y="299489"/>
            <a:ext cx="6419851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CONFERINDO NO NOVO TESTAMENTO</a:t>
            </a:r>
            <a:endParaRPr lang="pt-BR" sz="2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338691" y="1522871"/>
            <a:ext cx="5976509" cy="373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sacrifício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do sumo sacerdote não levava o israelita ao lugar santíssimo, mas a morte de Cristo possibilita o pecador chegar a presença de Deus (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Mt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27:51; Mc 15:38;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Lc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23:45;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Hb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10:19-21), razão pela qual o cristão deve desfrutar desse benefício com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confiança. 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576694" y="5378898"/>
            <a:ext cx="7500505" cy="118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05. 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Explique como o dia da Expiação apontava para o sacrifício de Jesus e como o Novo Testamento evidencia sua superioridade em relação a ritual da antiga aliança. Baseie-se no comentário acima. </a:t>
            </a:r>
          </a:p>
        </p:txBody>
      </p:sp>
    </p:spTree>
    <p:extLst>
      <p:ext uri="{BB962C8B-B14F-4D97-AF65-F5344CB8AC3E}">
        <p14:creationId xmlns:p14="http://schemas.microsoft.com/office/powerpoint/2010/main" val="8743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19492" y="384121"/>
            <a:ext cx="5865671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APLICANDO À </a:t>
            </a:r>
            <a:r>
              <a:rPr lang="pt-BR" sz="24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VIDA COTIDIANA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720437" y="1531498"/>
            <a:ext cx="7273636" cy="527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Sejamos gratos ao Deus santo e a sua solução para o pecado!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“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dia da expiação evidencia a santidade de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Deus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que é incompatível com a gravidade e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extensão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da </a:t>
            </a:r>
            <a:r>
              <a:rPr lang="pt-BR" sz="20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pecaminosidade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humana, que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clama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por uma solução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efetiva.”</a:t>
            </a:r>
            <a:endParaRPr lang="pt-BR" sz="20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06.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Em sua vida você tem agradecido, louvado e amado a Cristo pelo perdão que ele conquistou na cruz? Você tem desfrutado de sua obra </a:t>
            </a:r>
            <a:r>
              <a:rPr lang="pt-BR" sz="1800" dirty="0" err="1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salvífica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, de sua graça e de seu perdão? Refletia nestas questões.  </a:t>
            </a:r>
          </a:p>
        </p:txBody>
      </p:sp>
    </p:spTree>
    <p:extLst>
      <p:ext uri="{BB962C8B-B14F-4D97-AF65-F5344CB8AC3E}">
        <p14:creationId xmlns:p14="http://schemas.microsoft.com/office/powerpoint/2010/main" val="339438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58982" y="350139"/>
            <a:ext cx="5897707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DESAFIO SEMANAL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1413165" y="1794343"/>
            <a:ext cx="5777344" cy="452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Ler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livro de Levítico, que é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manual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de regulamentação dos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sacrifícios.</a:t>
            </a:r>
          </a:p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Releia </a:t>
            </a: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os capítulos 9 e 10 de Hebreus e extraia as lições preciosas 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sobre a </a:t>
            </a: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obra 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 Cristo. </a:t>
            </a:r>
            <a:endParaRPr lang="pt-BR" sz="2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4434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69764" y="236156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PRÓXIMO ESTUDO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6" y="1587707"/>
            <a:ext cx="2433274" cy="3682585"/>
          </a:xfrm>
          <a:prstGeom prst="rect">
            <a:avLst/>
          </a:prstGeom>
        </p:spPr>
      </p:pic>
      <p:sp>
        <p:nvSpPr>
          <p:cNvPr id="5" name="Google Shape;87;p1"/>
          <p:cNvSpPr txBox="1"/>
          <p:nvPr/>
        </p:nvSpPr>
        <p:spPr>
          <a:xfrm>
            <a:off x="114292" y="3979468"/>
            <a:ext cx="5870872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 </a:t>
            </a:r>
            <a:r>
              <a:rPr lang="pt-BR" sz="3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UMA NAÇÃO SANTA</a:t>
            </a:r>
          </a:p>
        </p:txBody>
      </p:sp>
      <p:sp>
        <p:nvSpPr>
          <p:cNvPr id="6" name="Google Shape;87;p1"/>
          <p:cNvSpPr txBox="1"/>
          <p:nvPr/>
        </p:nvSpPr>
        <p:spPr>
          <a:xfrm>
            <a:off x="411345" y="3688655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5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7753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348091" y="346997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+ MAIS CONTEÚDO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821747" y="2145716"/>
            <a:ext cx="7500505" cy="359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MATERIAIS PARA ESCOLA BÍBLICA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promessistas.org/</a:t>
            </a:r>
            <a:r>
              <a:rPr lang="pt-BR" sz="1800" b="1" dirty="0" err="1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licoes-biblicas</a:t>
            </a: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/lb341/</a:t>
            </a:r>
            <a:endParaRPr lang="pt-BR" sz="1800" b="1" dirty="0" smtClean="0">
              <a:solidFill>
                <a:srgbClr val="20124D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PROGRAMA ESCOLA BÍBLICA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QUARTA-FEIRA 20H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TV VIVA PROMESSA: </a:t>
            </a:r>
            <a:r>
              <a:rPr lang="pt-BR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youtube.com/</a:t>
            </a:r>
            <a:r>
              <a:rPr lang="pt-BR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promessistasbrasil</a:t>
            </a:r>
            <a:endParaRPr lang="pt-BR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ADQUIRA LIÇÕES BÍBLICAS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editorapromessa.com.br</a:t>
            </a: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INSTAGRAM E FACEBOOK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@</a:t>
            </a:r>
            <a:r>
              <a:rPr lang="pt-BR" sz="1800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</a:t>
            </a:r>
            <a:endParaRPr lang="pt-BR" sz="1800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86841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409</Words>
  <Application>Microsoft Office PowerPoint</Application>
  <PresentationFormat>Apresentação na tela (4:3)</PresentationFormat>
  <Paragraphs>46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Calibri</vt:lpstr>
      <vt:lpstr>Comfortaa</vt:lpstr>
      <vt:lpstr>Lexend Black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34</cp:revision>
  <dcterms:created xsi:type="dcterms:W3CDTF">2022-09-15T12:32:47Z</dcterms:created>
  <dcterms:modified xsi:type="dcterms:W3CDTF">2022-10-02T15:07:15Z</dcterms:modified>
</cp:coreProperties>
</file>