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71" r:id="rId4"/>
    <p:sldId id="262" r:id="rId5"/>
    <p:sldId id="257" r:id="rId6"/>
    <p:sldId id="264" r:id="rId7"/>
    <p:sldId id="273" r:id="rId8"/>
    <p:sldId id="265" r:id="rId9"/>
    <p:sldId id="276" r:id="rId10"/>
    <p:sldId id="266" r:id="rId11"/>
    <p:sldId id="268" r:id="rId12"/>
    <p:sldId id="269" r:id="rId13"/>
    <p:sldId id="275" r:id="rId14"/>
    <p:sldId id="274" r:id="rId15"/>
    <p:sldId id="270" r:id="rId16"/>
  </p:sldIdLst>
  <p:sldSz cx="9144000" cy="6858000" type="screen4x3"/>
  <p:notesSz cx="6858000" cy="9144000"/>
  <p:embeddedFontLst>
    <p:embeddedFont>
      <p:font typeface="Lexend Black" panose="020B0604020202020204" charset="0"/>
      <p:bold r:id="rId18"/>
    </p:embeddedFont>
    <p:embeddedFont>
      <p:font typeface="Comfortaa" panose="020B060402020202020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dN4Mv//GdXlY3hu7/T5JZVb5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47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34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95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495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849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950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437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444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747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425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26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525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8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32" y="7"/>
            <a:ext cx="8504950" cy="638239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6206836" y="0"/>
            <a:ext cx="2147455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10</a:t>
            </a:r>
            <a:endParaRPr sz="90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638800" y="1704100"/>
            <a:ext cx="3289382" cy="6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155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GUARDA O TEU PÉ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926523" y="3147490"/>
            <a:ext cx="7635586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GUARDA O TEU PÉ</a:t>
            </a:r>
          </a:p>
        </p:txBody>
      </p:sp>
      <p:sp>
        <p:nvSpPr>
          <p:cNvPr id="5" name="Google Shape;87;p1"/>
          <p:cNvSpPr txBox="1"/>
          <p:nvPr/>
        </p:nvSpPr>
        <p:spPr>
          <a:xfrm>
            <a:off x="2230579" y="3821099"/>
            <a:ext cx="4710547" cy="2108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Guarda o pé, quando entrares na Casa de Deus; chegar-se para ouvir é melhor do que oferecer sacrifícios de tolos, pois não sabem que fazem mal. (</a:t>
            </a:r>
            <a:r>
              <a:rPr lang="pt-BR" sz="20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Ec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5:1)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6" name="Google Shape;87;p1"/>
          <p:cNvSpPr txBox="1"/>
          <p:nvPr/>
        </p:nvSpPr>
        <p:spPr>
          <a:xfrm>
            <a:off x="926523" y="2891603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10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8413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62446" y="196473"/>
            <a:ext cx="4139045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OBJETIVO</a:t>
            </a:r>
            <a:endParaRPr sz="4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634836" y="2579559"/>
            <a:ext cx="5874328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Destacar a importância que o Antigo Testamento oferecia para o templo e para os que nele serviam e a mudança ocorrida mediante o sacrifício de Cristo na cruz. 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0391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617518" y="2622640"/>
            <a:ext cx="5908963" cy="16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Reverência e compostura eram exigidos a todos os que iam até o edifício onde Deus habitava!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844261" y="255048"/>
            <a:ext cx="6743700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3336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2110653" y="2530777"/>
            <a:ext cx="4922693" cy="312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1.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origem do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templo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2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significado do templo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3.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Os trabalhadores do templo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784512" y="328118"/>
            <a:ext cx="6535017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NALISANDO </a:t>
            </a: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ANTIGO 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TESTAMENTO</a:t>
            </a:r>
          </a:p>
        </p:txBody>
      </p:sp>
    </p:spTree>
    <p:extLst>
      <p:ext uri="{BB962C8B-B14F-4D97-AF65-F5344CB8AC3E}">
        <p14:creationId xmlns:p14="http://schemas.microsoft.com/office/powerpoint/2010/main" val="38873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5" y="998157"/>
            <a:ext cx="7500505" cy="525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01. 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Leia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2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Sm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7:1-2, 13, o item 1 do comentário anterior e responda: quem decidiu construir uma casa para o Senhor? Deus o permitiu? Até o templo ser construído, como Deus se relacionava com seu povo? </a:t>
            </a: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02</a:t>
            </a: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Leia 2 Cr 7:14-15, Sl 23:6; 27:4; Jr 7:1-7, 12-14, o item 2 do comentário e fale sobre o significado do tabernáculo e do templo, no Antigo Testamento? </a:t>
            </a:r>
            <a:endParaRPr lang="pt-BR" sz="1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03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Leia Jr 7:1-7; 12-14; 1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Rs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6:11-13;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Is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1:11-15;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Am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5:21-23 e comente sobre a confiança excessiva e formalismo ritualístico que os israelitas passaram a abraçar em relação ao templo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04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Com base nos no item 3 do comentário anterior comente sobre quem servia no templo e quais eram as suas funções. </a:t>
            </a:r>
          </a:p>
        </p:txBody>
      </p:sp>
    </p:spTree>
    <p:extLst>
      <p:ext uri="{BB962C8B-B14F-4D97-AF65-F5344CB8AC3E}">
        <p14:creationId xmlns:p14="http://schemas.microsoft.com/office/powerpoint/2010/main" val="34865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2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4" y="299489"/>
            <a:ext cx="6419851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CONFERINDO NO NOVO TESTAMENTO</a:t>
            </a:r>
            <a:endParaRPr lang="pt-BR" sz="2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338691" y="1661058"/>
            <a:ext cx="5976509" cy="331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À luz do Novo Testamento, o templo não possuí o valor do Antigo Testamento. A casa de Deus é a própria igreja, a comunidade dos discípulos (1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Pd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2:5; 1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Tm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3:15; 1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3:16-17; 2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6:16; cf.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Lv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26:11-12). 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576694" y="5268058"/>
            <a:ext cx="7500505" cy="162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05. 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Como era o templo nos dias de Jesus? Com base no testemunho do Novo Testamento, qual o valor que o “templo” possui? Leia </a:t>
            </a:r>
            <a:r>
              <a:rPr lang="pt-BR" sz="16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Mt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21:13; 1 </a:t>
            </a:r>
            <a:r>
              <a:rPr lang="pt-BR" sz="16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Pd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2:5; </a:t>
            </a:r>
            <a:r>
              <a:rPr lang="pt-BR" sz="16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Ef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2:19-22; 1 </a:t>
            </a:r>
            <a:r>
              <a:rPr lang="pt-BR" sz="16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6:19.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endParaRPr lang="pt-BR" sz="1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8743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19492" y="384121"/>
            <a:ext cx="5865671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APLICANDO À </a:t>
            </a:r>
            <a:r>
              <a:rPr lang="pt-BR" sz="24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VIDA COTIDIANA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720437" y="1677334"/>
            <a:ext cx="7495308" cy="471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Não restrinjamos a adoração a Deus a um local!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	“Na nova aliança, a caminhada ao lado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	de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Deus está além do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templo.”</a:t>
            </a:r>
            <a:endParaRPr lang="pt-BR" sz="20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06.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É correto restringir a adoração a Deus a um local? Qual o principal ensino de Jesus em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Jo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4:23-24 no tocante a 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isso?</a:t>
            </a:r>
          </a:p>
        </p:txBody>
      </p:sp>
    </p:spTree>
    <p:extLst>
      <p:ext uri="{BB962C8B-B14F-4D97-AF65-F5344CB8AC3E}">
        <p14:creationId xmlns:p14="http://schemas.microsoft.com/office/powerpoint/2010/main" val="339438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58982" y="350139"/>
            <a:ext cx="5897707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DESAFIO SEMANAL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1683328" y="3001049"/>
            <a:ext cx="5777344" cy="178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Refletir </a:t>
            </a: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se está levando 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estes princípios bíblicos a sério! </a:t>
            </a:r>
          </a:p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4434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69764" y="236156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PRÓXIMO ESTUDO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6" y="1587707"/>
            <a:ext cx="2433274" cy="3682585"/>
          </a:xfrm>
          <a:prstGeom prst="rect">
            <a:avLst/>
          </a:prstGeom>
        </p:spPr>
      </p:pic>
      <p:sp>
        <p:nvSpPr>
          <p:cNvPr id="5" name="Google Shape;87;p1"/>
          <p:cNvSpPr txBox="1"/>
          <p:nvPr/>
        </p:nvSpPr>
        <p:spPr>
          <a:xfrm>
            <a:off x="403504" y="3979468"/>
            <a:ext cx="54154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OS MEUS SÁBADOS</a:t>
            </a:r>
          </a:p>
        </p:txBody>
      </p:sp>
      <p:sp>
        <p:nvSpPr>
          <p:cNvPr id="6" name="Google Shape;87;p1"/>
          <p:cNvSpPr txBox="1"/>
          <p:nvPr/>
        </p:nvSpPr>
        <p:spPr>
          <a:xfrm>
            <a:off x="411345" y="3688655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11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7753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348091" y="346997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+ MAIS CONTEÚDO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821747" y="2145716"/>
            <a:ext cx="7500505" cy="359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MATERIAIS PARA ESCOLA BÍBLICA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promessistas.org/</a:t>
            </a:r>
            <a:r>
              <a:rPr lang="pt-BR" sz="1800" b="1" dirty="0" err="1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licoes-biblicas</a:t>
            </a: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/lb341/</a:t>
            </a:r>
            <a:endParaRPr lang="pt-BR" sz="1800" b="1" dirty="0" smtClean="0">
              <a:solidFill>
                <a:srgbClr val="20124D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PROGRAMA ESCOLA BÍBLICA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QUARTA-FEIRA 20H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TV VIVA PROMESSA: </a:t>
            </a:r>
            <a:r>
              <a:rPr lang="pt-BR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youtube.com/</a:t>
            </a:r>
            <a:r>
              <a:rPr lang="pt-BR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promessistasbrasil</a:t>
            </a:r>
            <a:endParaRPr lang="pt-BR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ADQUIRA LIÇÕES BÍBLICAS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editorapromessa.com.br</a:t>
            </a: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INSTAGRAM E FACEBOOK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@</a:t>
            </a:r>
            <a:r>
              <a:rPr lang="pt-BR" sz="1800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</a:t>
            </a:r>
            <a:endParaRPr lang="pt-BR" sz="1800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86841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418</Words>
  <Application>Microsoft Office PowerPoint</Application>
  <PresentationFormat>Apresentação na tela (4:3)</PresentationFormat>
  <Paragraphs>45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Lexend Black</vt:lpstr>
      <vt:lpstr>Arial</vt:lpstr>
      <vt:lpstr>Wingdings</vt:lpstr>
      <vt:lpstr>Comfortaa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57</cp:revision>
  <dcterms:created xsi:type="dcterms:W3CDTF">2022-09-15T12:32:47Z</dcterms:created>
  <dcterms:modified xsi:type="dcterms:W3CDTF">2022-10-03T14:18:48Z</dcterms:modified>
</cp:coreProperties>
</file>