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2" r:id="rId3"/>
    <p:sldId id="271" r:id="rId4"/>
    <p:sldId id="262" r:id="rId5"/>
    <p:sldId id="257" r:id="rId6"/>
    <p:sldId id="264" r:id="rId7"/>
    <p:sldId id="273" r:id="rId8"/>
    <p:sldId id="265" r:id="rId9"/>
    <p:sldId id="276" r:id="rId10"/>
    <p:sldId id="266" r:id="rId11"/>
    <p:sldId id="268" r:id="rId12"/>
    <p:sldId id="269" r:id="rId13"/>
    <p:sldId id="275" r:id="rId14"/>
    <p:sldId id="274" r:id="rId15"/>
    <p:sldId id="270" r:id="rId16"/>
  </p:sldIdLst>
  <p:sldSz cx="9144000" cy="6858000" type="screen4x3"/>
  <p:notesSz cx="6858000" cy="9144000"/>
  <p:embeddedFontLst>
    <p:embeddedFont>
      <p:font typeface="Comfortaa" panose="020B0604020202020204" charset="0"/>
      <p:regular r:id="rId18"/>
      <p:bold r:id="rId19"/>
    </p:embeddedFont>
    <p:embeddedFont>
      <p:font typeface="Lexend Black" panose="020B0604020202020204" charset="0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dN4Mv//GdXlY3hu7/T5JZVb5o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0476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234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795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0495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9849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1950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4375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4444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3747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84251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5126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9525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481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232" y="7"/>
            <a:ext cx="8504950" cy="638239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6276111" y="0"/>
            <a:ext cx="2147455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13</a:t>
            </a:r>
            <a:endParaRPr sz="90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5666509" y="1704100"/>
            <a:ext cx="3261673" cy="6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155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 ESPÍRITO DO SENHOR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12618" y="2759558"/>
            <a:ext cx="8451273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1">
              <a:spcAft>
                <a:spcPts val="1200"/>
              </a:spcAft>
            </a:pPr>
            <a:r>
              <a:rPr lang="pt-BR" sz="4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 ESPÍRITO DO </a:t>
            </a:r>
            <a:r>
              <a:rPr lang="pt-BR" sz="4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SENHOR</a:t>
            </a:r>
            <a:endParaRPr lang="pt-BR" sz="45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5" name="Google Shape;87;p1"/>
          <p:cNvSpPr txBox="1"/>
          <p:nvPr/>
        </p:nvSpPr>
        <p:spPr>
          <a:xfrm>
            <a:off x="2286002" y="3512130"/>
            <a:ext cx="5527963" cy="175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 terra era sem forma e vazia, a escuridão cobria as águas profundas, e o Espírito de Deus se movia sobre a superfície das águas. (</a:t>
            </a:r>
            <a:r>
              <a:rPr lang="pt-BR" sz="20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Gn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1:2 - NVT)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6" name="Google Shape;87;p1"/>
          <p:cNvSpPr txBox="1"/>
          <p:nvPr/>
        </p:nvSpPr>
        <p:spPr>
          <a:xfrm>
            <a:off x="594011" y="2517528"/>
            <a:ext cx="6167005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LIÇÃO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13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8413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862446" y="196473"/>
            <a:ext cx="4139045" cy="113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4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OBJETIVO</a:t>
            </a:r>
            <a:endParaRPr sz="45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1634836" y="2579559"/>
            <a:ext cx="5874328" cy="2462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Explicitar o ensino do Antigo Testamento sobre a pessoa e a atividade do Espírito Santo e sua relação com a revelação do Novo Testamento.</a:t>
            </a:r>
            <a:endParaRPr lang="pt-BR" sz="24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03916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1617518" y="2373253"/>
            <a:ext cx="5908963" cy="288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 Trindade 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 o Espírito, estão implicitamente indicados e presentes ali, mas de modo ainda velado, aguardando sua plena revelação nas páginas do Novo Testamento. </a:t>
            </a:r>
            <a:endParaRPr lang="pt-BR" sz="24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5" name="Google Shape;87;p1"/>
          <p:cNvSpPr txBox="1"/>
          <p:nvPr/>
        </p:nvSpPr>
        <p:spPr>
          <a:xfrm>
            <a:off x="844261" y="255048"/>
            <a:ext cx="6743700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32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3336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2286000" y="2825818"/>
            <a:ext cx="4849091" cy="2628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1.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Presença Pessoal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2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Capacitação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espiritual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3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 Era vindoura</a:t>
            </a:r>
            <a:endParaRPr lang="pt-BR" sz="28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784512" y="328118"/>
            <a:ext cx="6535017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</a:t>
            </a: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NALISANDO </a:t>
            </a:r>
            <a:r>
              <a:rPr lang="pt-BR" sz="2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 ANTIGO </a:t>
            </a: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TESTAMENTO</a:t>
            </a:r>
          </a:p>
        </p:txBody>
      </p:sp>
    </p:spTree>
    <p:extLst>
      <p:ext uri="{BB962C8B-B14F-4D97-AF65-F5344CB8AC3E}">
        <p14:creationId xmlns:p14="http://schemas.microsoft.com/office/powerpoint/2010/main" val="38873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673677" y="1219820"/>
            <a:ext cx="7500505" cy="5732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01. </a:t>
            </a: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doutrina da pessoa e da divindade do Espírito Santo pode ser encontrada no Antigo Testamento? Se sim, de que forma? </a:t>
            </a:r>
            <a:endParaRPr lang="pt-BR" sz="1800" dirty="0" smtClean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02</a:t>
            </a: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 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Com base no item 1 responda: O que representa o Espírito Santo no Antigo Testamento? Como sua divindade e pessoalidade já são indicados ali? Leia Sl 139:7-12; Jó 33:4; Ne 9:20; Sl 106:33</a:t>
            </a: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03</a:t>
            </a: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.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Que tipo de ação o Espírito é descrito desempenhando com regularidade no Antigo Testamento? Baseie-se no item 2 do comentário e nos textos bíblicos presentes ali. </a:t>
            </a:r>
            <a:endParaRPr lang="pt-BR" sz="1800" dirty="0" smtClean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04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 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Leia o comentário do item 3 e responda: Como as profecias do Antigo Testamento descrevem a ação e presença do Espírito Santo na era futura prenunciada pelos profetas? Leia </a:t>
            </a:r>
            <a:r>
              <a:rPr lang="pt-BR" sz="18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Is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32:15; 44:3-5; </a:t>
            </a:r>
            <a:r>
              <a:rPr lang="pt-BR" sz="18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Ez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39:29; </a:t>
            </a:r>
            <a:r>
              <a:rPr lang="pt-BR" sz="18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Jl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2:28-32.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65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2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76694" y="299489"/>
            <a:ext cx="6419851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CONFERINDO NO NOVO TESTAMENTO</a:t>
            </a:r>
            <a:endParaRPr lang="pt-BR" sz="25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1583745" y="1699361"/>
            <a:ext cx="5976509" cy="3311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 que estava velado no </a:t>
            </a: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AT 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foi revelado no </a:t>
            </a: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NT. 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Em suas páginas aprendemos que mais do que uma extensão, o Espírito (gr. 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pneuma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) é uma Pessoa distinta do Pai e do Filho, mas 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coigual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em honra e </a:t>
            </a: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atributos.</a:t>
            </a:r>
            <a:endParaRPr lang="pt-BR" sz="24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5" name="Google Shape;87;p1"/>
          <p:cNvSpPr txBox="1"/>
          <p:nvPr/>
        </p:nvSpPr>
        <p:spPr>
          <a:xfrm>
            <a:off x="576694" y="5212638"/>
            <a:ext cx="7500505" cy="1471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05. </a:t>
            </a:r>
            <a:r>
              <a:rPr lang="pt-BR" sz="1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Explique como o Novo Testamento revela o que no Antigo Testamento estava velado sobre o Espírito Santo, mostrando como a nova aliança cumpriu as antigas profecias relacionadas a sua pessoa. </a:t>
            </a:r>
            <a:endParaRPr lang="pt-BR" sz="1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87438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119492" y="384121"/>
            <a:ext cx="5865671" cy="7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24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APLICANDO À </a:t>
            </a:r>
            <a:r>
              <a:rPr lang="pt-BR" sz="24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VIDA COTIDIANA</a:t>
            </a:r>
          </a:p>
        </p:txBody>
      </p:sp>
      <p:sp>
        <p:nvSpPr>
          <p:cNvPr id="4" name="Google Shape;87;p1"/>
          <p:cNvSpPr txBox="1"/>
          <p:nvPr/>
        </p:nvSpPr>
        <p:spPr>
          <a:xfrm>
            <a:off x="720437" y="1552639"/>
            <a:ext cx="7495308" cy="5153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Desfrutemos intensamente da ação do Espírito</a:t>
            </a:r>
            <a:r>
              <a:rPr lang="pt-BR" sz="2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!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“O Espírito que agia de modo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restrito, 		no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Antigo Testamento, agora, na Nova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	Aliança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age definitivamente,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		amplamente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, diretamente e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		internamente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na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igreja.”</a:t>
            </a:r>
            <a:endParaRPr lang="pt-BR" sz="20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endParaRPr lang="pt-BR" sz="18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06.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Quais benefícios do Espírito você acredita que temos, como igreja negligenciado? E pessoalmente, qual dádiva do Espírito você tem desconsiderado? O que fazer para mudar essa situação?  </a:t>
            </a:r>
          </a:p>
        </p:txBody>
      </p:sp>
    </p:spTree>
    <p:extLst>
      <p:ext uri="{BB962C8B-B14F-4D97-AF65-F5344CB8AC3E}">
        <p14:creationId xmlns:p14="http://schemas.microsoft.com/office/powerpoint/2010/main" val="339438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858982" y="350139"/>
            <a:ext cx="5897707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32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DESAFIO SEMANAL</a:t>
            </a:r>
          </a:p>
        </p:txBody>
      </p:sp>
      <p:sp>
        <p:nvSpPr>
          <p:cNvPr id="4" name="Google Shape;87;p1"/>
          <p:cNvSpPr txBox="1"/>
          <p:nvPr/>
        </p:nvSpPr>
        <p:spPr>
          <a:xfrm>
            <a:off x="1814944" y="2807085"/>
            <a:ext cx="5763491" cy="249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2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Busque em suas orações, seus momentos devocionais e durante o dia a dia o fruto, a santificação, os dons e a direção do Espírito.</a:t>
            </a:r>
            <a:endParaRPr lang="pt-BR" sz="28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44434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69764" y="236156"/>
            <a:ext cx="5124454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PRÓXIMO ESTUDO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46" y="1587707"/>
            <a:ext cx="2433274" cy="3682585"/>
          </a:xfrm>
          <a:prstGeom prst="rect">
            <a:avLst/>
          </a:prstGeom>
        </p:spPr>
      </p:pic>
      <p:sp>
        <p:nvSpPr>
          <p:cNvPr id="5" name="Google Shape;87;p1"/>
          <p:cNvSpPr txBox="1"/>
          <p:nvPr/>
        </p:nvSpPr>
        <p:spPr>
          <a:xfrm>
            <a:off x="403504" y="3979468"/>
            <a:ext cx="54154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 DIA DO SENHOR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6" name="Google Shape;87;p1"/>
          <p:cNvSpPr txBox="1"/>
          <p:nvPr/>
        </p:nvSpPr>
        <p:spPr>
          <a:xfrm>
            <a:off x="411345" y="3688655"/>
            <a:ext cx="6167005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LIÇÃO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14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77538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4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348091" y="346997"/>
            <a:ext cx="5124454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+ MAIS CONTEÚDO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821747" y="2145716"/>
            <a:ext cx="7500505" cy="359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MATERIAIS PARA ESCOLA BÍBLICA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promessistas.org/</a:t>
            </a:r>
            <a:r>
              <a:rPr lang="pt-BR" sz="1800" b="1" dirty="0" err="1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licoes-biblicas</a:t>
            </a:r>
            <a:r>
              <a:rPr lang="pt-BR" sz="1800" b="1" dirty="0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/lb341/</a:t>
            </a:r>
            <a:endParaRPr lang="pt-BR" sz="1800" b="1" dirty="0" smtClean="0">
              <a:solidFill>
                <a:srgbClr val="20124D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PROGRAMA ESCOLA BÍBLICA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QUARTA-FEIRA 20H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TV VIVA PROMESSA: </a:t>
            </a:r>
            <a:r>
              <a:rPr lang="pt-BR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youtube.com/</a:t>
            </a:r>
            <a:r>
              <a:rPr lang="pt-BR" b="1" dirty="0" err="1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promessistasbrasil</a:t>
            </a:r>
            <a:endParaRPr lang="pt-BR" b="1" dirty="0">
              <a:solidFill>
                <a:schemeClr val="bg1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ADQUIRA LIÇÕES BÍBLICAS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editorapromessa.com.br</a:t>
            </a: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INSTAGRAM E FACEBOOK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@</a:t>
            </a:r>
            <a:r>
              <a:rPr lang="pt-BR" sz="1800" b="1" dirty="0" err="1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editorapromessa</a:t>
            </a:r>
            <a:endParaRPr lang="pt-BR" sz="1800" b="1" dirty="0">
              <a:solidFill>
                <a:schemeClr val="bg1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86841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421</Words>
  <Application>Microsoft Office PowerPoint</Application>
  <PresentationFormat>Apresentação na tela (4:3)</PresentationFormat>
  <Paragraphs>44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Comfortaa</vt:lpstr>
      <vt:lpstr>Lexend Black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68</cp:revision>
  <dcterms:created xsi:type="dcterms:W3CDTF">2022-09-15T12:32:47Z</dcterms:created>
  <dcterms:modified xsi:type="dcterms:W3CDTF">2022-10-04T12:22:47Z</dcterms:modified>
</cp:coreProperties>
</file>