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5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68E69D7-92B4-4875-A480-EA9B92061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6674775" y="0"/>
            <a:ext cx="246922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500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06</a:t>
            </a:r>
            <a:endParaRPr lang="pt-BR" sz="115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 rot="16200000">
            <a:off x="-2207810" y="3665305"/>
            <a:ext cx="52773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06 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07997" y="3119249"/>
            <a:ext cx="72261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COMUNIDADE QUE PLANTA OUTRAS IGREJAS</a:t>
            </a:r>
          </a:p>
        </p:txBody>
      </p:sp>
    </p:spTree>
    <p:extLst>
      <p:ext uri="{BB962C8B-B14F-4D97-AF65-F5344CB8AC3E}">
        <p14:creationId xmlns:p14="http://schemas.microsoft.com/office/powerpoint/2010/main" val="3571858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 rot="16200000">
            <a:off x="-2207810" y="3711471"/>
            <a:ext cx="52773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TEXTO-BASE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5664" y="3093612"/>
            <a:ext cx="7283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000" i="1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Foi por esta causa que deixei você em Creta: para que pusesse em ordem as coisas restantes, bem como, em cada cidade, constituísse presbíteros, conforme prescrevi a você. </a:t>
            </a:r>
            <a:r>
              <a:rPr lang="pt-BR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(</a:t>
            </a:r>
            <a:r>
              <a:rPr lang="pt-BR" sz="3000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1:5 – NAA)</a:t>
            </a:r>
            <a:endParaRPr lang="pt-BR" sz="30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509583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049486" y="3013501"/>
            <a:ext cx="37098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4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767562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84885" y="3132312"/>
            <a:ext cx="72316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Refletir, à luz de Tito 1:1-16, sobre o desafio que a igreja e cada discípulo possuem de se envolver na plantação de novas igrejas, para que a mensagem do evangelho seja espalhada. </a:t>
            </a:r>
            <a:endParaRPr lang="pt-BR" sz="3200" cap="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 rot="16200000">
            <a:off x="-2207810" y="3665305"/>
            <a:ext cx="52773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4006690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 rot="16200000">
            <a:off x="-2207810" y="3665305"/>
            <a:ext cx="52773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07997" y="2826437"/>
            <a:ext cx="70171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Paulo escreveu </a:t>
            </a:r>
            <a:r>
              <a:rPr lang="pt-BR" sz="32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carta a Tito, orientando-o sobre o desafio de continuar o trabalho de plantação de igrejas. </a:t>
            </a:r>
            <a:endParaRPr lang="pt-BR" sz="3200" cap="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802293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840480" y="2459504"/>
            <a:ext cx="3853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EXAMINANDO O RECADO </a:t>
            </a:r>
            <a:r>
              <a:rPr lang="pt-BR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DAS PASTORAIS</a:t>
            </a:r>
            <a:endParaRPr lang="pt-BR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571551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36815" y="2226979"/>
            <a:ext cx="727927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6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1.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 compromisso com a mensagem</a:t>
            </a:r>
            <a:endParaRPr lang="pt-BR" sz="3600" cap="all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>
              <a:spcAft>
                <a:spcPts val="1200"/>
              </a:spcAft>
            </a:pPr>
            <a:r>
              <a:rPr lang="pt-BR" sz="36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2.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 discernimento com a estratégia</a:t>
            </a:r>
            <a:endParaRPr lang="pt-BR" sz="3600" cap="all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>
              <a:spcAft>
                <a:spcPts val="1200"/>
              </a:spcAft>
            </a:pPr>
            <a:r>
              <a:rPr lang="pt-BR" sz="36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3.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 preocupação com a </a:t>
            </a:r>
            <a:r>
              <a:rPr lang="pt-BR" sz="3600" cap="all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organização</a:t>
            </a:r>
          </a:p>
        </p:txBody>
      </p:sp>
    </p:spTree>
    <p:extLst>
      <p:ext uri="{BB962C8B-B14F-4D97-AF65-F5344CB8AC3E}">
        <p14:creationId xmlns:p14="http://schemas.microsoft.com/office/powerpoint/2010/main" val="2331440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023360" y="2550944"/>
            <a:ext cx="3853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HORA DAS PERGUNTAS</a:t>
            </a:r>
            <a:endParaRPr lang="pt-BR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729536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70262" y="1142768"/>
            <a:ext cx="7746274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01. 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Leia </a:t>
            </a:r>
            <a:r>
              <a:rPr lang="pt-BR" sz="19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1:1-3 e com base no item 1, responda: qual era a motivação e as convicções de Paulo para plantar novas Igrejas? Plantar igrejas é um elemento opcional do ministério da Igreja</a:t>
            </a:r>
            <a:r>
              <a:rPr lang="pt-BR" sz="19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?</a:t>
            </a:r>
            <a:endParaRPr lang="pt-BR" sz="19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02. 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Leia </a:t>
            </a:r>
            <a:r>
              <a:rPr lang="pt-BR" sz="19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1:5 e, com base no item 2, fale sobre a estratégia de Paulo em plantar igrejas em Creta, e a importância de conhecer a cultura do local de plantação</a:t>
            </a:r>
            <a:r>
              <a:rPr lang="pt-BR" sz="19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</a:t>
            </a:r>
            <a:endParaRPr lang="pt-BR" sz="19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03. 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Em relação à organização das igrejas, comente sobre a preocupação em escolher e desenvolver a liderança local, estabelecendo presbíteros em cada cidade (</a:t>
            </a:r>
            <a:r>
              <a:rPr lang="pt-BR" sz="19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1:5-8). Como estes líderes deveriam ser? </a:t>
            </a:r>
          </a:p>
          <a:p>
            <a:pPr lvl="0" algn="just">
              <a:spcAft>
                <a:spcPts val="1200"/>
              </a:spcAft>
            </a:pPr>
            <a:r>
              <a:rPr lang="pt-BR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04. 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Com base em </a:t>
            </a:r>
            <a:r>
              <a:rPr lang="pt-BR" sz="19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19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1:9-16 e nos parágrafos finais do item 3 comente: mesmo igrejas recém-plantadas devem ter firme preocupação com a firmeza doutrinária de seus membros? Justifique sua resposta citando o exemplo das igrejas na ilha de Creta.</a:t>
            </a:r>
          </a:p>
          <a:p>
            <a:pPr lvl="0" algn="just">
              <a:spcAft>
                <a:spcPts val="1200"/>
              </a:spcAft>
            </a:pPr>
            <a:endParaRPr lang="pt-BR" sz="19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90395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879668" y="2767280"/>
            <a:ext cx="4180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ASSUMINDO COMPROMISSOS</a:t>
            </a:r>
            <a:endParaRPr lang="pt-BR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905975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86245" y="1678343"/>
            <a:ext cx="71715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1. </a:t>
            </a:r>
            <a:r>
              <a:rPr lang="pt-BR" sz="3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igreja no modo missão deve se envolver em plantar novas igrejas. </a:t>
            </a:r>
            <a:endParaRPr lang="pt-BR" sz="3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86245" y="3679851"/>
            <a:ext cx="699679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5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 plantação de igrejas faz parte da vida diária, é algo que acontece constantemente e normalmente. </a:t>
            </a:r>
            <a:endParaRPr lang="pt-BR" sz="25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86245" y="5422726"/>
            <a:ext cx="66465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4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05. </a:t>
            </a:r>
            <a:r>
              <a:rPr lang="pt-BR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Quais são as principais preocupações de sua igreja local? O quanto ela está preocupada com o plantio de novas igrejas</a:t>
            </a:r>
            <a:r>
              <a:rPr lang="pt-BR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?</a:t>
            </a:r>
            <a:endParaRPr lang="pt-BR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36034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86244" y="1366897"/>
            <a:ext cx="71715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2. </a:t>
            </a:r>
            <a:r>
              <a:rPr lang="pt-BR" sz="28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igreja no modo missão deve se organizar para plantar novas igrejas. </a:t>
            </a:r>
            <a:endParaRPr lang="pt-BR" sz="28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86244" y="3543062"/>
            <a:ext cx="69967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5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Foi assim que o cristianismo cresceu assustadoramente no primeiro século! </a:t>
            </a:r>
            <a:endParaRPr lang="pt-BR" sz="25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86244" y="5495785"/>
            <a:ext cx="69967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06. </a:t>
            </a:r>
            <a:r>
              <a:rPr lang="pt-BR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Considerando sua realidade local, como você acha que sua igreja pode ser organizar para intencionalmente participar da plantação de uma nova igreja?</a:t>
            </a:r>
            <a:endParaRPr lang="pt-BR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90313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86245" y="1678343"/>
            <a:ext cx="7171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MEU COMPROMISSO MISSIONAL</a:t>
            </a:r>
            <a:endParaRPr lang="pt-BR" sz="3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86245" y="3048909"/>
            <a:ext cx="69967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5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avaliar com sinceridade meu ministério cristão e perceber </a:t>
            </a:r>
            <a:r>
              <a:rPr lang="pt-BR" sz="25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se tenho </a:t>
            </a:r>
            <a:r>
              <a:rPr lang="pt-BR" sz="25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vivido no modo de </a:t>
            </a:r>
            <a:r>
              <a:rPr lang="pt-BR" sz="25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manutenção.</a:t>
            </a:r>
          </a:p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5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entrar no modo missão, colocando a plantação de novas igrejas em minhas orações, ajudando a igreja </a:t>
            </a:r>
            <a:r>
              <a:rPr lang="pt-BR" sz="25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local. </a:t>
            </a:r>
            <a:endParaRPr lang="pt-BR" sz="25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017462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97" end="2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charRg st="97" end="2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631474" y="2644170"/>
            <a:ext cx="4180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PRÓXIMA LIÇÃO</a:t>
            </a:r>
            <a:endParaRPr lang="pt-BR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424004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760218" y="2652344"/>
            <a:ext cx="71715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07</a:t>
            </a:r>
            <a:endParaRPr lang="pt-BR" sz="4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760218" y="3237119"/>
            <a:ext cx="61036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COMUNIDADE QUE VIVE COM SABEDORIA</a:t>
            </a:r>
            <a:endParaRPr lang="pt-BR" sz="4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801406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152797" y="1097146"/>
            <a:ext cx="683840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pt-BR" sz="48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+ MAIS CONTEÚDO</a:t>
            </a: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MATERIAIS PARA ESCOLA BÍBLICA </a:t>
            </a:r>
            <a:endParaRPr lang="pt-BR" sz="1600" b="1" dirty="0" smtClean="0"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dirty="0" smtClean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promessistas.org/</a:t>
            </a:r>
            <a:r>
              <a:rPr lang="pt-BR" sz="1600" dirty="0" err="1" smtClean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licoes-biblicas</a:t>
            </a:r>
            <a:r>
              <a:rPr lang="pt-BR" sz="1600" dirty="0" smtClean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/lb343</a:t>
            </a:r>
            <a:endParaRPr lang="pt-BR" sz="1600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PROGRAMA ESCOLA BÍBLICA</a:t>
            </a:r>
          </a:p>
          <a:p>
            <a:pPr lvl="0" algn="ctr">
              <a:spcAft>
                <a:spcPts val="1200"/>
              </a:spcAft>
            </a:pPr>
            <a:r>
              <a:rPr lang="pt-BR" sz="1600" dirty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QUARTA-FEIRA 20H - TV VIVA PROMESSA: youtube.com/</a:t>
            </a:r>
            <a:r>
              <a:rPr lang="pt-BR" sz="1600" dirty="0" err="1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promessistasbrasil</a:t>
            </a:r>
            <a:endParaRPr lang="pt-BR" sz="1600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ADQUIRA LIÇÕES BÍBLICAS </a:t>
            </a:r>
          </a:p>
          <a:p>
            <a:pPr lvl="0" algn="ctr">
              <a:spcAft>
                <a:spcPts val="1200"/>
              </a:spcAft>
            </a:pPr>
            <a:r>
              <a:rPr lang="pt-BR" sz="1600" dirty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editorapromessa.com.br</a:t>
            </a:r>
          </a:p>
          <a:p>
            <a:pPr lvl="0" algn="just">
              <a:spcAft>
                <a:spcPts val="1200"/>
              </a:spcAft>
            </a:pPr>
            <a:endParaRPr lang="pt-BR" sz="1600" b="1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INSTAGRAM E FACEBOOK</a:t>
            </a:r>
          </a:p>
          <a:p>
            <a:pPr lvl="0" algn="ctr">
              <a:spcAft>
                <a:spcPts val="1200"/>
              </a:spcAft>
            </a:pPr>
            <a:r>
              <a:rPr lang="pt-BR" sz="1600" dirty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@</a:t>
            </a:r>
            <a:r>
              <a:rPr lang="pt-BR" sz="1600" dirty="0" err="1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editorapromessa</a:t>
            </a:r>
            <a:endParaRPr lang="pt-BR" sz="1600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059404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482</Words>
  <Application>Microsoft Office PowerPoint</Application>
  <PresentationFormat>Apresentação na tela (4:3)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Microsoft JhengHei</vt:lpstr>
      <vt:lpstr>Arial</vt:lpstr>
      <vt:lpstr>Calibri</vt:lpstr>
      <vt:lpstr>Calibri Light</vt:lpstr>
      <vt:lpstr>Franklin Gothic Demi</vt:lpstr>
      <vt:lpstr>Lexend Black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30</cp:revision>
  <dcterms:created xsi:type="dcterms:W3CDTF">2022-12-15T20:08:35Z</dcterms:created>
  <dcterms:modified xsi:type="dcterms:W3CDTF">2023-03-28T18:51:25Z</dcterms:modified>
</cp:coreProperties>
</file>