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62" r:id="rId5"/>
    <p:sldId id="270" r:id="rId6"/>
    <p:sldId id="263" r:id="rId7"/>
    <p:sldId id="271" r:id="rId8"/>
    <p:sldId id="264" r:id="rId9"/>
    <p:sldId id="265" r:id="rId10"/>
    <p:sldId id="272" r:id="rId11"/>
    <p:sldId id="273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987883-0562-4DE6-8F8A-C8F591C4E4B9}" v="4" dt="2022-12-29T16:05:24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de Além" clId="Web-{A2987883-0562-4DE6-8F8A-C8F591C4E4B9}"/>
    <pc:docChg chg="modSld">
      <pc:chgData name="Rede Além" userId="" providerId="" clId="Web-{A2987883-0562-4DE6-8F8A-C8F591C4E4B9}" dt="2022-12-29T16:05:24.571" v="2" actId="20577"/>
      <pc:docMkLst>
        <pc:docMk/>
      </pc:docMkLst>
      <pc:sldChg chg="modSp">
        <pc:chgData name="Rede Além" userId="" providerId="" clId="Web-{A2987883-0562-4DE6-8F8A-C8F591C4E4B9}" dt="2022-12-29T16:05:24.571" v="2" actId="20577"/>
        <pc:sldMkLst>
          <pc:docMk/>
          <pc:sldMk cId="3000987757" sldId="268"/>
        </pc:sldMkLst>
        <pc:spChg chg="mod">
          <ac:chgData name="Rede Além" userId="" providerId="" clId="Web-{A2987883-0562-4DE6-8F8A-C8F591C4E4B9}" dt="2022-12-29T16:05:24.571" v="2" actId="20577"/>
          <ac:spMkLst>
            <pc:docMk/>
            <pc:sldMk cId="3000987757" sldId="268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CA12B7-26B3-437C-B665-BA96A6ABF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172200" y="287383"/>
            <a:ext cx="1913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88504" y="2058992"/>
            <a:ext cx="75419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LIÇÃO 07                               </a:t>
            </a: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DE JERUSALÉM PARA A BABILÔNIA</a:t>
            </a:r>
          </a:p>
        </p:txBody>
      </p:sp>
      <p:sp>
        <p:nvSpPr>
          <p:cNvPr id="8" name="Retângulo 7"/>
          <p:cNvSpPr/>
          <p:nvPr/>
        </p:nvSpPr>
        <p:spPr>
          <a:xfrm>
            <a:off x="3357154" y="3197765"/>
            <a:ext cx="47026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Serei achado de vós, diz o Senhor, e farei que mude a sorte de vocês. Eu os congregarei de todas as nações e de todos os lugares para onde os dispersei, diz o Senhor, e trarei vocês de volta ao lugar de onde os mandei para o exílio. </a:t>
            </a:r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(Jr 29 :14 – NAA)</a:t>
            </a:r>
          </a:p>
        </p:txBody>
      </p:sp>
    </p:spTree>
    <p:extLst>
      <p:ext uri="{BB962C8B-B14F-4D97-AF65-F5344CB8AC3E}">
        <p14:creationId xmlns:p14="http://schemas.microsoft.com/office/powerpoint/2010/main" val="7675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92777" y="2535218"/>
            <a:ext cx="71584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OBJETIVO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À luz da mensagem de Jeremias, Refletir sobre o risco dos falsos profetas e aguardar fielmente a redenção final.</a:t>
            </a:r>
          </a:p>
        </p:txBody>
      </p:sp>
    </p:spTree>
    <p:extLst>
      <p:ext uri="{BB962C8B-B14F-4D97-AF65-F5344CB8AC3E}">
        <p14:creationId xmlns:p14="http://schemas.microsoft.com/office/powerpoint/2010/main" val="173917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07077" y="2558441"/>
            <a:ext cx="715844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INTRODUÇÃO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Jeremias prenunciou o juízo e  Agora testemunha seu cumprimento.</a:t>
            </a:r>
          </a:p>
        </p:txBody>
      </p:sp>
    </p:spTree>
    <p:extLst>
      <p:ext uri="{BB962C8B-B14F-4D97-AF65-F5344CB8AC3E}">
        <p14:creationId xmlns:p14="http://schemas.microsoft.com/office/powerpoint/2010/main" val="176742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61703" y="4884354"/>
            <a:ext cx="36706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I. “ASSIM DIZ O SENHOR”</a:t>
            </a:r>
          </a:p>
        </p:txBody>
      </p:sp>
    </p:spTree>
    <p:extLst>
      <p:ext uri="{BB962C8B-B14F-4D97-AF65-F5344CB8AC3E}">
        <p14:creationId xmlns:p14="http://schemas.microsoft.com/office/powerpoint/2010/main" val="105885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500959" y="3078463"/>
            <a:ext cx="614208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6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Perigos à vista</a:t>
            </a:r>
          </a:p>
          <a:p>
            <a:pPr lvl="0" algn="just">
              <a:spcAft>
                <a:spcPts val="1200"/>
              </a:spcAft>
            </a:pPr>
            <a:r>
              <a:rPr lang="pt-BR" sz="36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Redenção à frente</a:t>
            </a:r>
          </a:p>
        </p:txBody>
      </p:sp>
    </p:spTree>
    <p:extLst>
      <p:ext uri="{BB962C8B-B14F-4D97-AF65-F5344CB8AC3E}">
        <p14:creationId xmlns:p14="http://schemas.microsoft.com/office/powerpoint/2010/main" val="23844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96388" y="5106424"/>
            <a:ext cx="46307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HORA DAS PERGUNTAS</a:t>
            </a:r>
          </a:p>
        </p:txBody>
      </p:sp>
    </p:spTree>
    <p:extLst>
      <p:ext uri="{BB962C8B-B14F-4D97-AF65-F5344CB8AC3E}">
        <p14:creationId xmlns:p14="http://schemas.microsoft.com/office/powerpoint/2010/main" val="52891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1113" y="1230020"/>
            <a:ext cx="764177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01. Como era a mensagem de Jeremias e outros profetas do Senhor, e como foi a resposta do povo? Leia Jr 25:3-7; 2 Cr 36:15-16; Jr 26:8, 20-24.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02. Leia Jr 23:9-11, 14, 16, 25, 26, 32; 28:13, 15-17; 25:11; </a:t>
            </a:r>
            <a:r>
              <a:rPr lang="pt-BR" sz="20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Dn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9:2 e fale à classe sobre as repreensões de Jeremias aos falsos profetas. Baseie-se também no item 1.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03. Com o auxílio dos três primeiros parágrafos do item 2, responda: O que os judeus deveriam fazer para sobreviver ao cativeiro? Por quê? Leia Jr 25:9, 27:5, 6, 8; Jr 29:5-7.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04. A esperança de redenção dos exilados foi alimentada por uma garantia e uma promessa. Comente sobre elas. Baseie-se nos quatro últimos parágrafos do item 2 e em Jr 25:12-14, 15, 26; 24:6, 7; 29:10-14.</a:t>
            </a:r>
          </a:p>
        </p:txBody>
      </p:sp>
    </p:spTree>
    <p:extLst>
      <p:ext uri="{BB962C8B-B14F-4D97-AF65-F5344CB8AC3E}">
        <p14:creationId xmlns:p14="http://schemas.microsoft.com/office/powerpoint/2010/main" val="635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39635" y="5158675"/>
            <a:ext cx="36576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II. ASSUMINDO COMPROMISSOS</a:t>
            </a:r>
          </a:p>
        </p:txBody>
      </p:sp>
    </p:spTree>
    <p:extLst>
      <p:ext uri="{BB962C8B-B14F-4D97-AF65-F5344CB8AC3E}">
        <p14:creationId xmlns:p14="http://schemas.microsoft.com/office/powerpoint/2010/main" val="2780733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27909" y="1297148"/>
            <a:ext cx="66881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Falsos profetas existem! Então, permaneçamos vigilantes!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Fujamos dos pregadores com discursos centrados no ego e em opiniões pessoais.</a:t>
            </a: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05.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Você consegue discernir com certa facilidade um ensino falso? Ofereça à classe sugestões para identificar falsos profetas.</a:t>
            </a:r>
          </a:p>
        </p:txBody>
      </p:sp>
    </p:spTree>
    <p:extLst>
      <p:ext uri="{BB962C8B-B14F-4D97-AF65-F5344CB8AC3E}">
        <p14:creationId xmlns:p14="http://schemas.microsoft.com/office/powerpoint/2010/main" val="349109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63831" y="1396572"/>
            <a:ext cx="661633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A redenção se aproxima! Então, permaneçamos fiéis!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Sejamos fiéis em manifestar os valores do reino ao mundo, quanto mais vemos que o dia se aproxima.</a:t>
            </a: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06. 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Enquanto não entramos na Jerusalém celestial, como podemos ser fiéis e cooperar com o bem das nossas cidades?</a:t>
            </a:r>
          </a:p>
        </p:txBody>
      </p:sp>
    </p:spTree>
    <p:extLst>
      <p:ext uri="{BB962C8B-B14F-4D97-AF65-F5344CB8AC3E}">
        <p14:creationId xmlns:p14="http://schemas.microsoft.com/office/powerpoint/2010/main" val="277234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88274" y="2576584"/>
            <a:ext cx="736745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DESAFIO SEMANAL</a:t>
            </a:r>
          </a:p>
          <a:p>
            <a:pPr lvl="0" algn="just"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Liste três ações que você tomará para se prevenir contra falsos mestres e outras três ações para servir com fidelidade e coloque-as em prática assim que puder. </a:t>
            </a:r>
          </a:p>
        </p:txBody>
      </p:sp>
    </p:spTree>
    <p:extLst>
      <p:ext uri="{BB962C8B-B14F-4D97-AF65-F5344CB8AC3E}">
        <p14:creationId xmlns:p14="http://schemas.microsoft.com/office/powerpoint/2010/main" val="801535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02925" y="3174274"/>
            <a:ext cx="57672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Próxima lição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8. MUDAREI A SORTE DO MEU POVO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62" y="1735821"/>
            <a:ext cx="2664210" cy="40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00100" y="1196883"/>
            <a:ext cx="7543800" cy="52014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+ MAIS CONTEÚDO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MATERIAIS PARA ESCOLA BÍBLICA </a:t>
            </a:r>
          </a:p>
          <a:p>
            <a:pPr algn="ctr"/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promessistas.org/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licoes-biblicas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esperanca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-em-tempos-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dificeis</a:t>
            </a:r>
            <a:endParaRPr lang="pt-BR" sz="1400" b="1" dirty="0" err="1">
              <a:solidFill>
                <a:schemeClr val="bg1"/>
              </a:solidFill>
              <a:latin typeface="Perpetua Titling MT"/>
              <a:ea typeface="Lexend Black"/>
              <a:cs typeface="Lexend Black"/>
            </a:endParaRPr>
          </a:p>
          <a:p>
            <a:pPr lvl="0" algn="ctr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PROGRAMA ESCOLA BÍBLICA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QUARTA-FEIRA 20H - TV VIVA PROMESSA: youtube.com/</a:t>
            </a:r>
            <a:r>
              <a:rPr lang="pt-BR" sz="14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promessistasbrasil</a:t>
            </a: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ADQUIRA LIÇÕES BÍBLICAS 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editorapromessa.com.br</a:t>
            </a: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INSTAGRAM E FACEBOOK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@editorapromessa</a:t>
            </a:r>
          </a:p>
        </p:txBody>
      </p:sp>
    </p:spTree>
    <p:extLst>
      <p:ext uri="{BB962C8B-B14F-4D97-AF65-F5344CB8AC3E}">
        <p14:creationId xmlns:p14="http://schemas.microsoft.com/office/powerpoint/2010/main" val="300098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631</TotalTime>
  <Words>384</Words>
  <Application>Microsoft Office PowerPoint</Application>
  <PresentationFormat>Apresentação na tela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36</cp:revision>
  <dcterms:created xsi:type="dcterms:W3CDTF">2022-12-15T20:08:35Z</dcterms:created>
  <dcterms:modified xsi:type="dcterms:W3CDTF">2022-12-29T16:05:29Z</dcterms:modified>
</cp:coreProperties>
</file>