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5" r:id="rId3"/>
    <p:sldId id="260" r:id="rId4"/>
    <p:sldId id="262" r:id="rId5"/>
    <p:sldId id="263" r:id="rId6"/>
    <p:sldId id="261" r:id="rId7"/>
    <p:sldId id="264" r:id="rId8"/>
    <p:sldId id="266" r:id="rId9"/>
    <p:sldId id="267" r:id="rId10"/>
    <p:sldId id="268" r:id="rId11"/>
    <p:sldId id="269" r:id="rId12"/>
    <p:sldId id="273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6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339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74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515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061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48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747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27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91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006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54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73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70724-B615-46AB-A60C-F304CCD6AA93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00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024743"/>
            <a:ext cx="1436914" cy="1179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72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02</a:t>
            </a:r>
            <a:endParaRPr lang="pt-BR" sz="1050" dirty="0">
              <a:solidFill>
                <a:schemeClr val="bg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8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834230" y="2161614"/>
            <a:ext cx="20762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LIÇÃO </a:t>
            </a: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02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214845" y="2746389"/>
            <a:ext cx="6557555" cy="2400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b="1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BONDADE DE DEUS E O SOFRIMENTO</a:t>
            </a:r>
            <a:endParaRPr lang="pt-BR" sz="4800" dirty="0">
              <a:solidFill>
                <a:schemeClr val="bg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31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31520" y="2746389"/>
            <a:ext cx="7563393" cy="235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500" b="1" i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Provem, e vejam como o Senhor é bom. Como é feliz o homem que nele se refugia! (Sl 34:8 NVI</a:t>
            </a:r>
            <a:r>
              <a:rPr lang="pt-BR" sz="3500" b="1" i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pt-BR" sz="3500" b="1" i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31520" y="2161614"/>
            <a:ext cx="28679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TEXTO </a:t>
            </a: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BASE 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64985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31520" y="2250001"/>
            <a:ext cx="7563393" cy="4126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5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Expor a coerência do ensino bíblico a respeito da bondade do Senhor em face do “problema do mal”, para que descansemos nos motivos de Deus e desfrutemos suas </a:t>
            </a:r>
            <a:r>
              <a:rPr lang="pt-BR" sz="3500" b="1" cap="all" dirty="0" err="1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dÁdivas</a:t>
            </a:r>
            <a:r>
              <a:rPr lang="pt-BR" sz="35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3500" b="1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31520" y="1665226"/>
            <a:ext cx="2301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OBJETIVO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51875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136468" y="3164400"/>
            <a:ext cx="6923315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Uma vez que existe o mal, nenhum ser tão poderoso e bom existe.  Mas, será que esse </a:t>
            </a:r>
            <a:r>
              <a:rPr lang="pt-BR" sz="3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raciocínio </a:t>
            </a:r>
            <a:r>
              <a:rPr lang="pt-BR" sz="3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correto? </a:t>
            </a:r>
            <a:endParaRPr lang="pt-BR" sz="3000" b="1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136468" y="2579625"/>
            <a:ext cx="30444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INTRODUÇÃO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30410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97234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I. O QUE DIZ A ESCRITURA?</a:t>
            </a:r>
          </a:p>
        </p:txBody>
      </p:sp>
    </p:spTree>
    <p:extLst>
      <p:ext uri="{BB962C8B-B14F-4D97-AF65-F5344CB8AC3E}">
        <p14:creationId xmlns:p14="http://schemas.microsoft.com/office/powerpoint/2010/main" val="240081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201783" y="2236937"/>
            <a:ext cx="6923315" cy="2990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44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A falácia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44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4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O </a:t>
            </a:r>
            <a:r>
              <a:rPr lang="pt-BR" sz="44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inescrutável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4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Prova </a:t>
            </a:r>
            <a:r>
              <a:rPr lang="pt-BR" sz="44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contrária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4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O bom Deus</a:t>
            </a:r>
          </a:p>
        </p:txBody>
      </p:sp>
    </p:spTree>
    <p:extLst>
      <p:ext uri="{BB962C8B-B14F-4D97-AF65-F5344CB8AC3E}">
        <p14:creationId xmlns:p14="http://schemas.microsoft.com/office/powerpoint/2010/main" val="325421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52698" y="1087406"/>
            <a:ext cx="8321040" cy="510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01. O que é o “problema do mal”, a tese defendida pelos críticos da fé? Por que a existência de um Deus bom em um mundo onde há o mal não é contraditório? Qual a falácia por trás do “problema do mal”? Leia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50:19-21.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02. Leia Jó 38:1-7, 16-21,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55:9,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Rm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11:33 e o item 2 e comente com os demais alunos sobre a importância de reconhecer que nosso conhecimento é limitado diante do sofrimento.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03. Por que apenas se Deus existir pode haver um critério para afirmar que é injusto os sofrimentos morais causados pelos seres humanos aos outros? Baseie-se no item 3. Leia também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9:6;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5:20.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04. Leia o item 4 e responda: Por que apesar do mal e do sofrimento presentes no mundo podemos crer que Deus é bom? Baseie-se nos textos bíblicos citados no comentário. </a:t>
            </a:r>
          </a:p>
        </p:txBody>
      </p:sp>
    </p:spTree>
    <p:extLst>
      <p:ext uri="{BB962C8B-B14F-4D97-AF65-F5344CB8AC3E}">
        <p14:creationId xmlns:p14="http://schemas.microsoft.com/office/powerpoint/2010/main" val="16426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58046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II. O </a:t>
            </a:r>
            <a:r>
              <a:rPr lang="pt-BR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QUE DEVO FAZER?</a:t>
            </a:r>
          </a:p>
        </p:txBody>
      </p:sp>
    </p:spTree>
    <p:extLst>
      <p:ext uri="{BB962C8B-B14F-4D97-AF65-F5344CB8AC3E}">
        <p14:creationId xmlns:p14="http://schemas.microsoft.com/office/powerpoint/2010/main" val="411610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12372" y="1620292"/>
            <a:ext cx="6577148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Descanse nas razões de Deus, pois ele é bom!</a:t>
            </a:r>
          </a:p>
        </p:txBody>
      </p:sp>
      <p:sp>
        <p:nvSpPr>
          <p:cNvPr id="3" name="Retângulo 2"/>
          <p:cNvSpPr/>
          <p:nvPr/>
        </p:nvSpPr>
        <p:spPr>
          <a:xfrm>
            <a:off x="1012372" y="2766503"/>
            <a:ext cx="6577148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Mesmo não entendendo totalmente os “porquês” podemos descasar </a:t>
            </a:r>
            <a:r>
              <a:rPr lang="pt-BR" sz="24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nele.</a:t>
            </a:r>
            <a:endParaRPr lang="pt-BR" sz="24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83773" y="5118117"/>
            <a:ext cx="7589518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05. Em sua opinião, é possível descansar na bondade de Deus, mesmo quando não entendemos plenamente os motivos dos sofrimentos dessa vida? </a:t>
            </a:r>
          </a:p>
        </p:txBody>
      </p:sp>
    </p:spTree>
    <p:extLst>
      <p:ext uri="{BB962C8B-B14F-4D97-AF65-F5344CB8AC3E}">
        <p14:creationId xmlns:p14="http://schemas.microsoft.com/office/powerpoint/2010/main" val="95022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289958" y="1572802"/>
            <a:ext cx="6577148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Desfrute das dádivas de Deus, pois ele é bom!</a:t>
            </a:r>
          </a:p>
        </p:txBody>
      </p:sp>
      <p:sp>
        <p:nvSpPr>
          <p:cNvPr id="3" name="Retângulo 2"/>
          <p:cNvSpPr/>
          <p:nvPr/>
        </p:nvSpPr>
        <p:spPr>
          <a:xfrm>
            <a:off x="1289958" y="2640715"/>
            <a:ext cx="6577148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abrirmos bem os olhos podemos enxergar também tudo o que é bom neste mundo </a:t>
            </a:r>
            <a:r>
              <a:rPr lang="pt-BR" sz="24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4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83773" y="5118117"/>
            <a:ext cx="7589518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06. Por que é importante procurar olhar além de nosso sofrimento e dores, buscando enxergar </a:t>
            </a:r>
            <a:r>
              <a:rPr lang="pt-BR" b="1" cap="all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</a:t>
            </a:r>
            <a:r>
              <a:rPr lang="pt-BR" b="1" cap="all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dádivas 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Deus em nosso dia a dia?  </a:t>
            </a:r>
          </a:p>
        </p:txBody>
      </p:sp>
    </p:spTree>
    <p:extLst>
      <p:ext uri="{BB962C8B-B14F-4D97-AF65-F5344CB8AC3E}">
        <p14:creationId xmlns:p14="http://schemas.microsoft.com/office/powerpoint/2010/main" val="112947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94016" y="2351378"/>
            <a:ext cx="5359036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all" spc="0" normalizeH="0" baseline="0" noProof="0" dirty="0" smtClean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MEU DESAFIO!</a:t>
            </a:r>
            <a:endParaRPr kumimoji="0" lang="pt-BR" sz="4000" b="1" i="0" u="none" strike="noStrike" kern="1200" cap="all" spc="0" normalizeH="0" baseline="0" noProof="0" dirty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94016" y="2984788"/>
            <a:ext cx="6965768" cy="2463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pt-BR" sz="3600" b="1" cap="all" dirty="0">
                <a:solidFill>
                  <a:prstClr val="white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Seu desafio é se preparar </a:t>
            </a:r>
            <a:r>
              <a:rPr lang="pt-BR" sz="3600" b="1" cap="all" dirty="0" smtClean="0">
                <a:solidFill>
                  <a:prstClr val="white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conversar </a:t>
            </a:r>
            <a:r>
              <a:rPr lang="pt-BR" sz="3600" b="1" cap="all" dirty="0">
                <a:solidFill>
                  <a:prstClr val="white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 alguém sobre esse </a:t>
            </a:r>
            <a:r>
              <a:rPr lang="pt-BR" sz="3600" b="1" cap="all" dirty="0" smtClean="0">
                <a:solidFill>
                  <a:prstClr val="white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tema.</a:t>
            </a:r>
            <a:endParaRPr kumimoji="0" lang="pt-BR" sz="36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55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232366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PRÓXIMO ESTUDO</a:t>
            </a:r>
            <a:endParaRPr lang="pt-BR" sz="40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110987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005700" y="4425752"/>
            <a:ext cx="592345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LIÇÃO 03</a:t>
            </a:r>
          </a:p>
          <a:p>
            <a:r>
              <a:rPr lang="pt-BR" sz="3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A SOBERANIA DE DEUS E O SOFRIMENTO</a:t>
            </a:r>
            <a:endParaRPr lang="pt-BR" sz="36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328" y="1269014"/>
            <a:ext cx="1932203" cy="293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0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69378" y="2165038"/>
            <a:ext cx="6335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MATERIAIS PARA ESCOLA BÍBLICA </a:t>
            </a:r>
          </a:p>
          <a:p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promessistas.org (área - Lições </a:t>
            </a:r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B</a:t>
            </a:r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íblicas)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969378" y="1567892"/>
            <a:ext cx="5499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MAIS </a:t>
            </a:r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CONTEÚDO</a:t>
            </a:r>
            <a:endParaRPr lang="pt-BR" sz="28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969378" y="3143888"/>
            <a:ext cx="772014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PROGRAMA ESCOLA BÍBLICA</a:t>
            </a: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QUARTA-FEIRA 20H - TV VIVA PROMESSA: youtube.com</a:t>
            </a:r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/@</a:t>
            </a:r>
            <a:r>
              <a:rPr lang="pt-BR" sz="2000" b="1" dirty="0" err="1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tvvivapromessa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969378" y="4356588"/>
            <a:ext cx="80178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ADQUIRA OU ASSINE AS LIÇÕES BÍBLICAS </a:t>
            </a:r>
            <a:endParaRPr lang="pt-BR" sz="2800" b="1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editorapromessa.com.br</a:t>
            </a:r>
          </a:p>
        </p:txBody>
      </p:sp>
      <p:sp>
        <p:nvSpPr>
          <p:cNvPr id="9" name="Retângulo 8"/>
          <p:cNvSpPr/>
          <p:nvPr/>
        </p:nvSpPr>
        <p:spPr>
          <a:xfrm>
            <a:off x="969378" y="5335438"/>
            <a:ext cx="7051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INSTAGRAM E FACEBOOK</a:t>
            </a: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@</a:t>
            </a:r>
            <a:r>
              <a:rPr lang="pt-BR" sz="2000" b="1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editorapromessa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89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</TotalTime>
  <Words>465</Words>
  <Application>Microsoft Office PowerPoint</Application>
  <PresentationFormat>Apresentação na tela (4:3)</PresentationFormat>
  <Paragraphs>42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3" baseType="lpstr">
      <vt:lpstr>Microsoft JhengHei</vt:lpstr>
      <vt:lpstr>Arial</vt:lpstr>
      <vt:lpstr>Arial Rounded MT Bold</vt:lpstr>
      <vt:lpstr>Calibri</vt:lpstr>
      <vt:lpstr>Calibri Light</vt:lpstr>
      <vt:lpstr>Lexend Black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23</cp:revision>
  <dcterms:created xsi:type="dcterms:W3CDTF">2022-12-15T20:08:35Z</dcterms:created>
  <dcterms:modified xsi:type="dcterms:W3CDTF">2023-06-23T03:09:19Z</dcterms:modified>
</cp:coreProperties>
</file>