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5" r:id="rId3"/>
    <p:sldId id="260" r:id="rId4"/>
    <p:sldId id="262" r:id="rId5"/>
    <p:sldId id="263" r:id="rId6"/>
    <p:sldId id="261" r:id="rId7"/>
    <p:sldId id="264" r:id="rId8"/>
    <p:sldId id="266" r:id="rId9"/>
    <p:sldId id="267" r:id="rId10"/>
    <p:sldId id="268" r:id="rId11"/>
    <p:sldId id="269" r:id="rId12"/>
    <p:sldId id="273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56" autoAdjust="0"/>
    <p:restoredTop sz="94660"/>
  </p:normalViewPr>
  <p:slideViewPr>
    <p:cSldViewPr snapToGrid="0">
      <p:cViewPr varScale="1">
        <p:scale>
          <a:sx n="73" d="100"/>
          <a:sy n="73" d="100"/>
        </p:scale>
        <p:origin x="12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3399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4749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9515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8061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8484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7473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2270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7910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9006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6542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0734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70724-B615-46AB-A60C-F304CCD6AA93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6005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2024743"/>
            <a:ext cx="1436914" cy="11791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72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03</a:t>
            </a:r>
            <a:endParaRPr lang="pt-BR" sz="1050" dirty="0">
              <a:solidFill>
                <a:schemeClr val="bg1"/>
              </a:solidFill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8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834230" y="2161614"/>
            <a:ext cx="20762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32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LIÇÃO 03</a:t>
            </a:r>
          </a:p>
        </p:txBody>
      </p:sp>
      <p:sp>
        <p:nvSpPr>
          <p:cNvPr id="3" name="Retângulo 2"/>
          <p:cNvSpPr/>
          <p:nvPr/>
        </p:nvSpPr>
        <p:spPr>
          <a:xfrm>
            <a:off x="1214845" y="2746389"/>
            <a:ext cx="6557555" cy="24004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48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pt-BR" sz="4800" b="1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SOBERANIA DE DEUS E O SOFRIMENTO</a:t>
            </a:r>
          </a:p>
        </p:txBody>
      </p:sp>
    </p:spTree>
    <p:extLst>
      <p:ext uri="{BB962C8B-B14F-4D97-AF65-F5344CB8AC3E}">
        <p14:creationId xmlns:p14="http://schemas.microsoft.com/office/powerpoint/2010/main" val="158331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31520" y="2746389"/>
            <a:ext cx="7563393" cy="177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500" b="1" i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Eis o soberbo! Sua alma não é reta nele; mas o justo viverá pela sua fé. (</a:t>
            </a:r>
            <a:r>
              <a:rPr lang="pt-BR" sz="3500" b="1" i="1" cap="all" dirty="0" err="1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Hc</a:t>
            </a:r>
            <a:r>
              <a:rPr lang="pt-BR" sz="3500" b="1" i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2:4)</a:t>
            </a:r>
          </a:p>
        </p:txBody>
      </p:sp>
      <p:sp>
        <p:nvSpPr>
          <p:cNvPr id="5" name="Retângulo 4"/>
          <p:cNvSpPr/>
          <p:nvPr/>
        </p:nvSpPr>
        <p:spPr>
          <a:xfrm>
            <a:off x="731520" y="2161614"/>
            <a:ext cx="28679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32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TEXTO </a:t>
            </a:r>
            <a:r>
              <a:rPr lang="pt-BR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BASE </a:t>
            </a:r>
            <a:endParaRPr lang="pt-BR" sz="32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364985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31520" y="2250001"/>
            <a:ext cx="7563393" cy="4126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5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Refletir com o estudante, sobre a soberania de Deus em situações de sofrimento; de modo que, em oração sincera, consiga descansar no governo eterno.</a:t>
            </a:r>
            <a:endParaRPr lang="pt-BR" sz="3500" b="1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731520" y="1665226"/>
            <a:ext cx="23016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OBJETIVO</a:t>
            </a:r>
            <a:endParaRPr lang="pt-BR" sz="32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51875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136468" y="3164400"/>
            <a:ext cx="6923315" cy="2068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0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 a vida fica difícil, em nosso íntimo, podem surgir perguntas como: “Onde está Deus, nestas horas</a:t>
            </a:r>
            <a:r>
              <a:rPr lang="pt-BR" sz="30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?”.</a:t>
            </a:r>
            <a:endParaRPr lang="pt-BR" sz="3000" b="1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136468" y="2579625"/>
            <a:ext cx="30444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INTRODUÇÃO</a:t>
            </a:r>
            <a:endParaRPr lang="pt-BR" sz="32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230410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3997234" y="2767280"/>
            <a:ext cx="41278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0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I. O QUE DIZ A ESCRITURA?</a:t>
            </a:r>
          </a:p>
        </p:txBody>
      </p:sp>
    </p:spTree>
    <p:extLst>
      <p:ext uri="{BB962C8B-B14F-4D97-AF65-F5344CB8AC3E}">
        <p14:creationId xmlns:p14="http://schemas.microsoft.com/office/powerpoint/2010/main" val="240081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927463" y="2432879"/>
            <a:ext cx="7654834" cy="268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pt-BR" sz="40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1.Um </a:t>
            </a:r>
            <a:r>
              <a:rPr lang="pt-BR" sz="40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drama </a:t>
            </a:r>
            <a:r>
              <a:rPr lang="pt-BR" sz="40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inquietante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40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Uma </a:t>
            </a:r>
            <a:r>
              <a:rPr lang="pt-BR" sz="40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intervenção inesperada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40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Um </a:t>
            </a:r>
            <a:r>
              <a:rPr lang="pt-BR" sz="40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desfecho glorioso</a:t>
            </a:r>
          </a:p>
        </p:txBody>
      </p:sp>
    </p:spTree>
    <p:extLst>
      <p:ext uri="{BB962C8B-B14F-4D97-AF65-F5344CB8AC3E}">
        <p14:creationId xmlns:p14="http://schemas.microsoft.com/office/powerpoint/2010/main" val="3254216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52698" y="1257223"/>
            <a:ext cx="8321040" cy="481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01. Leia </a:t>
            </a:r>
            <a:r>
              <a:rPr lang="pt-BR" b="1" cap="all" dirty="0" err="1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Hc</a:t>
            </a: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1:1-4 e com o auxílio do item 1, comente sobre o drama que o profeta estava enfrentando. Que cenário ele via e o que mais lhe inquietava?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02. Leia </a:t>
            </a:r>
            <a:r>
              <a:rPr lang="pt-BR" b="1" cap="all" dirty="0" err="1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Hc</a:t>
            </a: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1:5-11 e com base no item 2 responda: Deus estava mesmo inerte frente os pecados praticados por seu povo? Que providências Deus tomou?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03. Como Habacuque reagiu a notícia da intervenção divina? O que tal intervenção colocou em evidência? Leia </a:t>
            </a:r>
            <a:r>
              <a:rPr lang="pt-BR" b="1" cap="all" dirty="0" err="1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Hc</a:t>
            </a: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1:1-17; Jr 25:9 e baseie-se também no item 2.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04. Com base no item 3, responda: você enxerga um desfecho glorioso quanto às queixas do profeta? Fale sobre as três verdades reveladas na sentença divina em </a:t>
            </a:r>
            <a:r>
              <a:rPr lang="pt-BR" b="1" cap="all" dirty="0" err="1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Hc</a:t>
            </a: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2:4, 14, 20; </a:t>
            </a:r>
            <a:r>
              <a:rPr lang="pt-BR" b="1" cap="all" dirty="0" err="1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</a:t>
            </a: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2:10 e </a:t>
            </a:r>
            <a:r>
              <a:rPr lang="pt-BR" b="1" cap="all" dirty="0" err="1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Hb</a:t>
            </a: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10:38.</a:t>
            </a:r>
          </a:p>
        </p:txBody>
      </p:sp>
    </p:spTree>
    <p:extLst>
      <p:ext uri="{BB962C8B-B14F-4D97-AF65-F5344CB8AC3E}">
        <p14:creationId xmlns:p14="http://schemas.microsoft.com/office/powerpoint/2010/main" val="1642686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3958046" y="2767280"/>
            <a:ext cx="41278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II. O </a:t>
            </a:r>
            <a:r>
              <a:rPr lang="pt-BR" sz="40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QUE DEVO FAZER?</a:t>
            </a:r>
          </a:p>
        </p:txBody>
      </p:sp>
    </p:spTree>
    <p:extLst>
      <p:ext uri="{BB962C8B-B14F-4D97-AF65-F5344CB8AC3E}">
        <p14:creationId xmlns:p14="http://schemas.microsoft.com/office/powerpoint/2010/main" val="411610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12372" y="1620292"/>
            <a:ext cx="6577148" cy="1673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200" b="1" cap="all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Diante do sofrimento, ore com sinceridade a Deus.</a:t>
            </a:r>
          </a:p>
        </p:txBody>
      </p:sp>
      <p:sp>
        <p:nvSpPr>
          <p:cNvPr id="3" name="Retângulo 2"/>
          <p:cNvSpPr/>
          <p:nvPr/>
        </p:nvSpPr>
        <p:spPr>
          <a:xfrm>
            <a:off x="1012372" y="3282418"/>
            <a:ext cx="6577148" cy="12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Habacuque experimentou essa verdade! Ele se viu indignado ao ver tanto </a:t>
            </a:r>
            <a:r>
              <a:rPr lang="pt-BR" sz="24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sofrimento.</a:t>
            </a:r>
            <a:endParaRPr lang="pt-BR" sz="24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83773" y="5118117"/>
            <a:ext cx="7589518" cy="957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05. Fale </a:t>
            </a: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sobre a importância da oração sincera quando nos vemos vulneráveis em situações de sofrimento.</a:t>
            </a:r>
          </a:p>
        </p:txBody>
      </p:sp>
    </p:spTree>
    <p:extLst>
      <p:ext uri="{BB962C8B-B14F-4D97-AF65-F5344CB8AC3E}">
        <p14:creationId xmlns:p14="http://schemas.microsoft.com/office/powerpoint/2010/main" val="950224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289958" y="1572802"/>
            <a:ext cx="6577148" cy="1673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200" b="1" cap="all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Diante do sofrimento, descanse na soberania de Deus.</a:t>
            </a:r>
          </a:p>
        </p:txBody>
      </p:sp>
      <p:sp>
        <p:nvSpPr>
          <p:cNvPr id="3" name="Retângulo 2"/>
          <p:cNvSpPr/>
          <p:nvPr/>
        </p:nvSpPr>
        <p:spPr>
          <a:xfrm>
            <a:off x="1289958" y="3274382"/>
            <a:ext cx="6577148" cy="851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Seus propósitos são sempre bons e seus caminhos são sempre de paz.</a:t>
            </a:r>
          </a:p>
        </p:txBody>
      </p:sp>
      <p:sp>
        <p:nvSpPr>
          <p:cNvPr id="2" name="Retângulo 1"/>
          <p:cNvSpPr/>
          <p:nvPr/>
        </p:nvSpPr>
        <p:spPr>
          <a:xfrm>
            <a:off x="783773" y="5118117"/>
            <a:ext cx="7589518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06. Você tem facilidade para descansar em Deus quando passa por aflições? Compartilhe alguma experiência.</a:t>
            </a:r>
          </a:p>
        </p:txBody>
      </p:sp>
    </p:spTree>
    <p:extLst>
      <p:ext uri="{BB962C8B-B14F-4D97-AF65-F5344CB8AC3E}">
        <p14:creationId xmlns:p14="http://schemas.microsoft.com/office/powerpoint/2010/main" val="112947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94016" y="1423915"/>
            <a:ext cx="5359036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all" spc="0" normalizeH="0" baseline="0" noProof="0" dirty="0" smtClean="0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MEU DESAFIO!</a:t>
            </a:r>
            <a:endParaRPr kumimoji="0" lang="pt-BR" sz="4000" b="1" i="0" u="none" strike="noStrike" kern="1200" cap="all" spc="0" normalizeH="0" baseline="0" noProof="0" dirty="0">
              <a:ln>
                <a:noFill/>
              </a:ln>
              <a:solidFill>
                <a:srgbClr val="70AD47">
                  <a:lumMod val="60000"/>
                  <a:lumOff val="40000"/>
                </a:srgbClr>
              </a:solidFill>
              <a:effectLst/>
              <a:uLnTx/>
              <a:uFillTx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094016" y="2057325"/>
            <a:ext cx="7527470" cy="4307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</a:pPr>
            <a:r>
              <a:rPr lang="pt-BR" sz="3200" b="1" cap="all" dirty="0">
                <a:solidFill>
                  <a:prstClr val="white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Nosso desafio </a:t>
            </a:r>
            <a:r>
              <a:rPr lang="pt-BR" sz="3200" b="1" cap="all" dirty="0" smtClean="0">
                <a:solidFill>
                  <a:prstClr val="white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será </a:t>
            </a:r>
            <a:r>
              <a:rPr lang="pt-BR" sz="3200" b="1" cap="all" dirty="0">
                <a:solidFill>
                  <a:prstClr val="white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refletirmos sobre os cenários de sofrimento e injustiça que vemos no mundo. Quando se deparar com notícias alarmantes, ore a Deus. Peça a ele que exerça a sua </a:t>
            </a:r>
            <a:r>
              <a:rPr lang="pt-BR" sz="3200" b="1" cap="all" dirty="0" smtClean="0">
                <a:solidFill>
                  <a:prstClr val="white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justiça. </a:t>
            </a:r>
            <a:endParaRPr kumimoji="0" lang="pt-BR" sz="3200" b="1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01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4232366" y="2767280"/>
            <a:ext cx="41278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PRÓXIMO ESTUDO</a:t>
            </a:r>
            <a:endParaRPr lang="pt-BR" sz="40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110987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005700" y="4425752"/>
            <a:ext cx="592345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LIÇÃO 04</a:t>
            </a:r>
          </a:p>
          <a:p>
            <a:r>
              <a:rPr lang="pt-BR" sz="36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O SOFRIMENTO E O PAPEL DE SATANÁS</a:t>
            </a:r>
            <a:endParaRPr lang="pt-BR" sz="36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328" y="1269014"/>
            <a:ext cx="1932203" cy="293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30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969378" y="2165038"/>
            <a:ext cx="63354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MATERIAIS PARA ESCOLA BÍBLICA </a:t>
            </a:r>
          </a:p>
          <a:p>
            <a:r>
              <a:rPr lang="pt-BR" sz="20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promessistas.org (área - Lições </a:t>
            </a:r>
            <a:r>
              <a:rPr lang="pt-BR" sz="2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B</a:t>
            </a:r>
            <a:r>
              <a:rPr lang="pt-BR" sz="20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íblicas)</a:t>
            </a:r>
            <a:endParaRPr lang="pt-BR" sz="20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969378" y="1567892"/>
            <a:ext cx="54994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cap="all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 MAIS </a:t>
            </a:r>
            <a:r>
              <a:rPr lang="pt-BR" sz="2800" b="1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CONTEÚDO</a:t>
            </a:r>
            <a:endParaRPr lang="pt-BR" sz="2800" b="1" cap="all" dirty="0">
              <a:solidFill>
                <a:schemeClr val="accent6">
                  <a:lumMod val="60000"/>
                  <a:lumOff val="40000"/>
                </a:schemeClr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969378" y="3143888"/>
            <a:ext cx="7720149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PROGRAMA ESCOLA BÍBLICA</a:t>
            </a:r>
          </a:p>
          <a:p>
            <a:r>
              <a:rPr lang="pt-BR" sz="2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QUARTA-FEIRA 20H - TV VIVA PROMESSA: youtube.com</a:t>
            </a:r>
            <a:r>
              <a:rPr lang="pt-BR" sz="20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/@</a:t>
            </a:r>
            <a:r>
              <a:rPr lang="pt-BR" sz="2000" b="1" dirty="0" err="1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tvvivapromessa</a:t>
            </a:r>
            <a:endParaRPr lang="pt-BR" sz="20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969378" y="4356588"/>
            <a:ext cx="80178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ADQUIRA OU ASSINE AS LIÇÕES BÍBLICAS </a:t>
            </a:r>
            <a:endParaRPr lang="pt-BR" sz="2800" b="1" dirty="0">
              <a:solidFill>
                <a:schemeClr val="accent6">
                  <a:lumMod val="60000"/>
                  <a:lumOff val="40000"/>
                </a:schemeClr>
              </a:solidFill>
              <a:latin typeface="Arial Rounded MT Bold" panose="020F0704030504030204" pitchFamily="34" charset="0"/>
            </a:endParaRPr>
          </a:p>
          <a:p>
            <a:r>
              <a:rPr lang="pt-BR" sz="2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editorapromessa.com.br</a:t>
            </a:r>
          </a:p>
        </p:txBody>
      </p:sp>
      <p:sp>
        <p:nvSpPr>
          <p:cNvPr id="9" name="Retângulo 8"/>
          <p:cNvSpPr/>
          <p:nvPr/>
        </p:nvSpPr>
        <p:spPr>
          <a:xfrm>
            <a:off x="969378" y="5335438"/>
            <a:ext cx="70512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INSTAGRAM E FACEBOOK</a:t>
            </a:r>
          </a:p>
          <a:p>
            <a:r>
              <a:rPr lang="pt-BR" sz="2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@</a:t>
            </a:r>
            <a:r>
              <a:rPr lang="pt-BR" sz="2000" b="1" dirty="0" err="1">
                <a:solidFill>
                  <a:schemeClr val="bg1"/>
                </a:solidFill>
                <a:latin typeface="Arial Rounded MT Bold" panose="020F0704030504030204" pitchFamily="34" charset="0"/>
              </a:rPr>
              <a:t>editorapromessa</a:t>
            </a:r>
            <a:endParaRPr lang="pt-BR" sz="20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89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314</TotalTime>
  <Words>434</Words>
  <Application>Microsoft Office PowerPoint</Application>
  <PresentationFormat>Apresentação na tela (4:3)</PresentationFormat>
  <Paragraphs>41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3" baseType="lpstr">
      <vt:lpstr>Microsoft JhengHei</vt:lpstr>
      <vt:lpstr>Arial</vt:lpstr>
      <vt:lpstr>Arial Rounded MT Bold</vt:lpstr>
      <vt:lpstr>Calibri</vt:lpstr>
      <vt:lpstr>Calibri Light</vt:lpstr>
      <vt:lpstr>Lexend Black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Anderson Guarnieri Guarnieri</dc:creator>
  <cp:lastModifiedBy>Usuario</cp:lastModifiedBy>
  <cp:revision>25</cp:revision>
  <dcterms:created xsi:type="dcterms:W3CDTF">2022-12-15T20:08:35Z</dcterms:created>
  <dcterms:modified xsi:type="dcterms:W3CDTF">2023-06-23T03:12:19Z</dcterms:modified>
</cp:coreProperties>
</file>