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06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14845" y="2746389"/>
            <a:ext cx="6831875" cy="161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O CRISTÃO SOFRE?</a:t>
            </a:r>
            <a:endParaRPr lang="pt-BR" sz="48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393691"/>
            <a:ext cx="7262949" cy="3504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Deus age em todas as coisas para o bem daqueles que o amam, dos que foram chamados de acordo com o seu propósito. (</a:t>
            </a:r>
            <a:r>
              <a:rPr lang="pt-BR" sz="3500" b="1" i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35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8:28 – NVI)</a:t>
            </a:r>
            <a:endParaRPr lang="pt-BR" sz="35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1808916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250001"/>
            <a:ext cx="7563393" cy="4311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Ajudar o estudante da Bíblia a considerar que o sofrimento do cristão não é desvinculado de propósito, pois através das adversidades, Deus o prova e o disciplina, visando o seu bem.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35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1665226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36468" y="3164400"/>
            <a:ext cx="6923315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é fácil de se entender e de se aceitar o porquê de enfrentarmos determinadas adversidades.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36468" y="2579625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53586" y="2628822"/>
            <a:ext cx="76548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nos prova no sofrimento</a:t>
            </a:r>
            <a:endParaRPr lang="pt-BR" sz="4000" b="1" cap="all" dirty="0" smtClean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nos corrige no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sofrimento</a:t>
            </a: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0446" y="1257224"/>
            <a:ext cx="8321040" cy="481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Leia 1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4:12-13; o item 1 e responda: Com que atividade o apóstolo Pedro compara a provação do cristão? Como a provação nos torna fortalecidos?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Que importante virtude é capaz de nos ajudar a amadurecer em meio às adversidades? É possível agirmos com confiança no sofrimento? Responda com base em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5:3; 1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4:19 e no item 1 do comentário.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Por que é correto afirmar que a correção de Deus expressa o seu amor por seus filhos? Responda após analisar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12:5-6 e o item 2.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Por que é correto afirmar que a correção de Deus expressa o seu propósito para seus filhos? Responda com base em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12:10-11 e no item 2. 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578324"/>
            <a:ext cx="648244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Suportemos o sofrimento, valorizando o processo. 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3251474"/>
            <a:ext cx="6577148" cy="1246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mais doloroso e incômodo que seja passar pelo processo da provação, devemos valorizá-lo. 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6420" y="4924624"/>
            <a:ext cx="7589518" cy="125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Com base no exemplo de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Asafe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um cristão está alimentado inveja pela prosperidade dos ímpios, qual o caminho para a superação deste pecado? Leia Sl 73:21-22.</a:t>
            </a: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410789" y="1271669"/>
            <a:ext cx="63485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Suportemos o sofrimento, almejando a mudança. 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410789" y="2853670"/>
            <a:ext cx="6400798" cy="164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sofrimento, Deus nos corrige e, ao fazê-lo, pretende nos ajudar a mudar o pensamento e as atitudes. 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90303" y="5119448"/>
            <a:ext cx="7589518" cy="95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Após analisar a segunda aplicação, responda: A correção divina requer mudança? Se sim, em que sentido? 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528417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lang="pt-BR" sz="40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2070536"/>
            <a:ext cx="6577148" cy="3780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interceder a Deus por uma pessoa que esteja passando por uma forte adversidade. A seguir, animá-la a confiar na provação e na correção provenientes do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Senhor.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31826" y="4425752"/>
            <a:ext cx="59234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</a:t>
            </a:r>
            <a:endParaRPr lang="pt-BR" sz="2800" b="1" cap="all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FIDELIDADE A DEUS E O SOFRIMENTO</a:t>
            </a:r>
            <a:endParaRPr lang="pt-BR" sz="36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</TotalTime>
  <Words>317</Words>
  <Application>Microsoft Office PowerPoint</Application>
  <PresentationFormat>Apresentação na tela (4:3)</PresentationFormat>
  <Paragraphs>40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34</cp:revision>
  <dcterms:created xsi:type="dcterms:W3CDTF">2022-12-15T20:08:35Z</dcterms:created>
  <dcterms:modified xsi:type="dcterms:W3CDTF">2023-06-23T18:41:05Z</dcterms:modified>
</cp:coreProperties>
</file>