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5" r:id="rId3"/>
    <p:sldId id="260" r:id="rId4"/>
    <p:sldId id="262" r:id="rId5"/>
    <p:sldId id="263" r:id="rId6"/>
    <p:sldId id="261" r:id="rId7"/>
    <p:sldId id="264" r:id="rId8"/>
    <p:sldId id="266" r:id="rId9"/>
    <p:sldId id="267" r:id="rId10"/>
    <p:sldId id="268" r:id="rId11"/>
    <p:sldId id="269" r:id="rId12"/>
    <p:sldId id="273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21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03/08/2023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3399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03/08/2023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4749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03/08/2023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9515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03/08/2023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8061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03/08/2023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484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03/08/2023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747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03/08/2023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2270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03/08/2023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7910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03/08/2023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006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03/08/2023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6542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03/08/2023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734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70724-B615-46AB-A60C-F304CCD6AA93}" type="datetimeFigureOut">
              <a:rPr lang="pt-BR" smtClean="0"/>
              <a:t>03/08/2023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600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024743"/>
            <a:ext cx="1436914" cy="11791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72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endParaRPr lang="pt-BR" sz="1050" dirty="0">
              <a:solidFill>
                <a:schemeClr val="bg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8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834230" y="2161614"/>
            <a:ext cx="20762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LIÇÃO </a:t>
            </a: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10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071155" y="2746389"/>
            <a:ext cx="6975566" cy="1610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4800" b="1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CAMINHANDO COM DEUS EM MEIO À DOR</a:t>
            </a:r>
            <a:endParaRPr lang="pt-BR" sz="4800" b="1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31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31521" y="2040994"/>
            <a:ext cx="6975566" cy="4204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i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tenha medo, porque eu o remi; eu o chamei pelo seu nome; você é meu. Quando você passar pelas águas, eu estarei com você; quando passar pelos rios, eles não o submergirão; quando passar pelo fogo, você não se queimará; as chamas não o atingirão. (</a:t>
            </a:r>
            <a:r>
              <a:rPr lang="pt-BR" sz="2800" b="1" i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pt-BR" sz="2800" b="1" i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43:1b-2 - NAA)</a:t>
            </a:r>
            <a:endParaRPr lang="pt-BR" sz="2800" b="1" i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731521" y="1456219"/>
            <a:ext cx="28679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TEXTO </a:t>
            </a: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BASE 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364985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31520" y="2903144"/>
            <a:ext cx="7563393" cy="2685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Mostrar como o cristão deve enfrentar o sofrimento, e desafiá-lo a ser produtivo e esperançoso, mesmo em meio à dor. </a:t>
            </a:r>
            <a:endParaRPr lang="pt-BR" sz="32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731520" y="2383683"/>
            <a:ext cx="23016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OBJETIVO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51875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18902" y="2955394"/>
            <a:ext cx="6923315" cy="2028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conquanto a dor e o sofrimento sejam inevitáveis, há diferentes formas de enfrentá-los. </a:t>
            </a:r>
            <a:endParaRPr lang="pt-BR" sz="3000" b="1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018902" y="2462060"/>
            <a:ext cx="30444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INTRODUÇÃO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230410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997234" y="2767280"/>
            <a:ext cx="41278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I. O QUE DIZ A ESCRITURA?</a:t>
            </a:r>
          </a:p>
        </p:txBody>
      </p:sp>
    </p:spTree>
    <p:extLst>
      <p:ext uri="{BB962C8B-B14F-4D97-AF65-F5344CB8AC3E}">
        <p14:creationId xmlns:p14="http://schemas.microsoft.com/office/powerpoint/2010/main" val="240081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1152" y="2694137"/>
            <a:ext cx="765483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4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pt-BR" sz="4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Caminhando</a:t>
            </a:r>
          </a:p>
          <a:p>
            <a:pPr>
              <a:spcAft>
                <a:spcPts val="0"/>
              </a:spcAft>
            </a:pPr>
            <a:r>
              <a:rPr lang="pt-BR" sz="4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4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BR" sz="4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Chorando</a:t>
            </a:r>
          </a:p>
          <a:p>
            <a:pPr>
              <a:spcAft>
                <a:spcPts val="0"/>
              </a:spcAft>
            </a:pPr>
            <a:r>
              <a:rPr lang="pt-BR" sz="4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4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BR" sz="40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Confiando</a:t>
            </a:r>
          </a:p>
        </p:txBody>
      </p:sp>
    </p:spTree>
    <p:extLst>
      <p:ext uri="{BB962C8B-B14F-4D97-AF65-F5344CB8AC3E}">
        <p14:creationId xmlns:p14="http://schemas.microsoft.com/office/powerpoint/2010/main" val="325421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39634" y="1197553"/>
            <a:ext cx="8321040" cy="5109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17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01. "O próprio Deus utiliza a figura da caminhada". Explique essa frase a partir do item 1 e dos textos de </a:t>
            </a:r>
            <a:r>
              <a:rPr lang="pt-BR" sz="1700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pt-BR" sz="17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43:2-3; Sl 23:4 e </a:t>
            </a:r>
            <a:r>
              <a:rPr lang="pt-BR" sz="1700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Dn</a:t>
            </a:r>
            <a:r>
              <a:rPr lang="pt-BR" sz="17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3:24-25.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17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17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02. "O choro tem o seu valor para os que sofrem." Podemos concordar com essa afirmação? Em uma sociedade que tenta inibir as lágrimas dos que sofrem, quem é o paradigma do cristão? Para responder, baseie-se em Sl 88:9 e </a:t>
            </a:r>
            <a:r>
              <a:rPr lang="pt-BR" sz="1700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</a:t>
            </a:r>
            <a:r>
              <a:rPr lang="pt-BR" sz="17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11:35 e nos dois primeiros parágrafos do item 2.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17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17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03. Apesar de as lágrimas serem uma possibilidade para o momento de dor, qual o cuidado que o crente deve ter? Responda baseando-se em Sl 30:5 e </a:t>
            </a:r>
            <a:r>
              <a:rPr lang="pt-BR" sz="1700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</a:t>
            </a:r>
            <a:r>
              <a:rPr lang="pt-BR" sz="17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21:4 e nos dois últimos parágrafos do item 2.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17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17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04. "O profeta inicia se queixando de Deus, mas termina cantando ao Senhor". O que fez Habacuque passar do questionamento à alegria? Leia </a:t>
            </a:r>
            <a:r>
              <a:rPr lang="pt-BR" sz="1700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</a:t>
            </a:r>
            <a:r>
              <a:rPr lang="pt-BR" sz="17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1:2; 3:1 e 3:17-18 e o item 3.</a:t>
            </a:r>
            <a:endParaRPr lang="pt-BR" sz="17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68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958046" y="2767280"/>
            <a:ext cx="41278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II. O </a:t>
            </a:r>
            <a:r>
              <a:rPr lang="pt-BR" sz="4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QUE DEVO FAZER?</a:t>
            </a:r>
          </a:p>
        </p:txBody>
      </p:sp>
    </p:spTree>
    <p:extLst>
      <p:ext uri="{BB962C8B-B14F-4D97-AF65-F5344CB8AC3E}">
        <p14:creationId xmlns:p14="http://schemas.microsoft.com/office/powerpoint/2010/main" val="411610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289958" y="1317068"/>
            <a:ext cx="6482442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	</a:t>
            </a:r>
            <a:r>
              <a:rPr lang="pt-BR" sz="32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Enquanto caminha com Deus em meio à dor, produza para o reino.</a:t>
            </a:r>
            <a:endParaRPr lang="pt-BR" sz="32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289958" y="3367418"/>
            <a:ext cx="6221185" cy="1246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meio à dor, Deus também pode te usar para produzir mais e melhor para o seu reino. </a:t>
            </a:r>
            <a:endParaRPr lang="pt-BR" sz="24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36420" y="5198944"/>
            <a:ext cx="7589518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05. 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Você acredita que, mesmo em meio à dor e ao sofrimento, Deus pode te usar para produzir mais e melhor para o reino dele?</a:t>
            </a: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22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9348" y="1257536"/>
            <a:ext cx="6348547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pt-BR" sz="32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Enquanto caminha com Deus em meio à dor, tenha esperança em Jesus.</a:t>
            </a:r>
            <a:endParaRPr lang="pt-BR" sz="32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293222" y="3204265"/>
            <a:ext cx="6400798" cy="1641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tenha esperança, pois, um dia, a tristeza, o choro e a dor terão fim (</a:t>
            </a:r>
            <a:r>
              <a:rPr lang="pt-BR" sz="2400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</a:t>
            </a:r>
            <a:r>
              <a:rPr lang="pt-BR" sz="24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21:4).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4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90303" y="5119448"/>
            <a:ext cx="7589518" cy="1254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06. 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Você acredita que, por causa do sofrimento e da morte vicários de Jesus, a sua cura completa e a sua redenção eterna estão asseguradas? Você tem nutrido essa esperança</a:t>
            </a:r>
            <a:r>
              <a:rPr lang="pt-BR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47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54826" y="1711446"/>
            <a:ext cx="5359036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40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MEU DESAFIO!</a:t>
            </a:r>
            <a:endParaRPr lang="pt-BR" sz="40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054826" y="2344856"/>
            <a:ext cx="6913517" cy="32828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ajudar alguém do seu convívio que está sofrendo. Apresente de forma simples e resumida o conteúdo aprendido hoje e ore com ela para que seja sustentada e alimentada pela esperança em Jesus.</a:t>
            </a:r>
            <a:endParaRPr lang="pt-BR" sz="28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32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4232366" y="2767280"/>
            <a:ext cx="41278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PRÓXIMO ESTUDO</a:t>
            </a:r>
            <a:endParaRPr lang="pt-BR" sz="40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110987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031825" y="4425752"/>
            <a:ext cx="606714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LIÇÃO </a:t>
            </a:r>
            <a:r>
              <a:rPr lang="pt-BR" sz="28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endParaRPr lang="pt-BR" sz="2800" b="1" cap="all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36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QUANDO DEUS ESTÁ EM SILÊNCIO</a:t>
            </a:r>
            <a:endParaRPr lang="pt-BR" sz="36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328" y="1269014"/>
            <a:ext cx="1932203" cy="293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0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69378" y="2165038"/>
            <a:ext cx="63354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MATERIAIS PARA ESCOLA BÍBLICA </a:t>
            </a:r>
          </a:p>
          <a:p>
            <a:r>
              <a:rPr lang="pt-BR" sz="2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promessistas.org (área - Lições </a:t>
            </a:r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B</a:t>
            </a:r>
            <a:r>
              <a:rPr lang="pt-BR" sz="2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íblicas)</a:t>
            </a:r>
            <a:endParaRPr lang="pt-BR" sz="2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969378" y="1567892"/>
            <a:ext cx="54994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MAIS </a:t>
            </a:r>
            <a:r>
              <a:rPr lang="pt-BR" sz="28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CONTEÚDO</a:t>
            </a:r>
            <a:endParaRPr lang="pt-BR" sz="28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969378" y="3143888"/>
            <a:ext cx="772014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PROGRAMA ESCOLA BÍBLICA</a:t>
            </a:r>
          </a:p>
          <a:p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QUARTA-FEIRA 20H - TV VIVA PROMESSA: youtube.com</a:t>
            </a:r>
            <a:r>
              <a:rPr lang="pt-BR" sz="2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/@</a:t>
            </a:r>
            <a:r>
              <a:rPr lang="pt-BR" sz="2000" b="1" dirty="0" err="1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tvvivapromessa</a:t>
            </a:r>
            <a:endParaRPr lang="pt-BR" sz="2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969378" y="4356588"/>
            <a:ext cx="80178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ADQUIRA OU ASSINE AS LIÇÕES BÍBLICAS </a:t>
            </a:r>
            <a:endParaRPr lang="pt-BR" sz="2800" b="1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editorapromessa.com.br</a:t>
            </a:r>
          </a:p>
        </p:txBody>
      </p:sp>
      <p:sp>
        <p:nvSpPr>
          <p:cNvPr id="9" name="Retângulo 8"/>
          <p:cNvSpPr/>
          <p:nvPr/>
        </p:nvSpPr>
        <p:spPr>
          <a:xfrm>
            <a:off x="969378" y="5335438"/>
            <a:ext cx="7051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INSTAGRAM E FACEBOOK</a:t>
            </a:r>
          </a:p>
          <a:p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@</a:t>
            </a:r>
            <a:r>
              <a:rPr lang="pt-BR" sz="2000" b="1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editorapromessa</a:t>
            </a:r>
            <a:endParaRPr lang="pt-BR" sz="2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89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593</TotalTime>
  <Words>519</Words>
  <Application>Microsoft Office PowerPoint</Application>
  <PresentationFormat>Apresentação na tela (4:3)</PresentationFormat>
  <Paragraphs>41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3" baseType="lpstr">
      <vt:lpstr>Microsoft JhengHei</vt:lpstr>
      <vt:lpstr>Arial</vt:lpstr>
      <vt:lpstr>Arial Rounded MT Bold</vt:lpstr>
      <vt:lpstr>Calibri</vt:lpstr>
      <vt:lpstr>Calibri Light</vt:lpstr>
      <vt:lpstr>Lexend Black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52</cp:revision>
  <dcterms:created xsi:type="dcterms:W3CDTF">2022-12-15T20:08:35Z</dcterms:created>
  <dcterms:modified xsi:type="dcterms:W3CDTF">2023-08-03T20:09:45Z</dcterms:modified>
</cp:coreProperties>
</file>