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11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1155" y="2746389"/>
            <a:ext cx="6975566" cy="161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DEUS ESTÁ EM SILÊNCIO</a:t>
            </a:r>
            <a:endParaRPr lang="pt-BR" sz="48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1" y="2694137"/>
            <a:ext cx="6975566" cy="2360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Mudou o Senhor a sorte de Jó, quando este orava pelos seus amigos; e o Senhor deu-lhe o dobro de tudo o que antes possuíra. (Jó 42:10)</a:t>
            </a:r>
            <a:endParaRPr lang="pt-BR" sz="2800" b="1" i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49086" y="2109362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589635"/>
            <a:ext cx="7563393" cy="3738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Encorajar o estudante a orar de modo perseverante, mesmo quando lida com dúvidas e frustrações, a fim de experimentar a restauração de Deus e conhecê-lo melhor.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2004860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18902" y="2955394"/>
            <a:ext cx="6923315" cy="202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agir quando o milagre não chega? O que fazer quando a noite de lágrimas não termina? 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18902" y="2462060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1152" y="2694137"/>
            <a:ext cx="76548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Dúvidas 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oração</a:t>
            </a:r>
          </a:p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Frustração e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oração</a:t>
            </a:r>
          </a:p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Restauração e oração</a:t>
            </a:r>
            <a:endParaRPr lang="pt-BR" sz="4000" b="1" cap="all" dirty="0" smtClean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9634" y="1328182"/>
            <a:ext cx="8321040" cy="481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Em sua provação, qual era a dúvida de Jó a respeito de seu relacionamento com Deus? O que Jó fez a respeito? Para responder, leia o item 1 e Jó 6:24; 7:20,21; 10:2; 13:24.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Com base no item 2, responda: Como Jó foi tratado pelas pessoas que conhecia, durante seus sofrimentos? Leia Jó 2:9; 4:7,8; 11:13,14; 15:15,16; 19:13-19.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Baseando-se no item 2, fale sobre a reação de Jó à maneira como foi tratado pelas pessoas? Que outro bom exemplo temos nas Escrituras? Baseie-se em Jó 16:19-20; Mc 15:29-32;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23:34.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Com base no item 3, comente sobre os dois elementos importantes para a restauração no sofrimento. Leia também Jó 19:25-27; 1:5; 42:10.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317068"/>
            <a:ext cx="648244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está em silêncio, devemos orar com perseverança.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9958" y="3367418"/>
            <a:ext cx="6221185" cy="851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 orando, mesmo quando nada vai bem. 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36420" y="5198944"/>
            <a:ext cx="75895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Quais os benefícios de perseverarmos em oração, mesmo quando a dor persiste por mais do que o esperado?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9348" y="1257536"/>
            <a:ext cx="6348547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Deus está em silêncio, devemos orar com esperança.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93222" y="3204265"/>
            <a:ext cx="6400798" cy="2431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Conhecer a Deus e ser conhecido por ele, deve ser a mais singela esperança que podemos nutrir em oração.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90303" y="5119448"/>
            <a:ext cx="733479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acordo com o enunciado, qual a maior esperança que devemos ter em nossas orações?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54826" y="1489378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lang="pt-BR" sz="40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54826" y="2096661"/>
            <a:ext cx="6900454" cy="4867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enumere de três a cinco coisas que acha que Deus gostaria que você fizesse. Diariamente, apresente-as em oração pedindo ao Senhor que o ajude a corresponder tais expectativas. Aproveite também para interceder por alguém que esteja lidando com algum tipo de sofrimento.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875071" y="4334312"/>
            <a:ext cx="62761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endParaRPr lang="pt-BR" sz="2800" b="1" cap="all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COMO POSSO HONRAR A DEUS EM MEU SOFRIMENTO?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608</TotalTime>
  <Words>457</Words>
  <Application>Microsoft Office PowerPoint</Application>
  <PresentationFormat>Apresentação na tela (4:3)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54</cp:revision>
  <dcterms:created xsi:type="dcterms:W3CDTF">2022-12-15T20:08:35Z</dcterms:created>
  <dcterms:modified xsi:type="dcterms:W3CDTF">2023-08-05T01:21:39Z</dcterms:modified>
</cp:coreProperties>
</file>