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5" r:id="rId3"/>
    <p:sldId id="260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39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74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1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06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8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7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2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9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0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4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73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0724-B615-46AB-A60C-F304CCD6AA93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2CBE-1CBA-4ABC-8DC3-F4EBAB85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0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24743"/>
            <a:ext cx="1436914" cy="11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72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endParaRPr lang="pt-BR" sz="105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4230" y="216161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LIÇÃO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12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155" y="2746389"/>
            <a:ext cx="6975566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pt-BR" sz="48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POSSO HONRAR </a:t>
            </a:r>
            <a:r>
              <a:rPr lang="pt-BR" sz="4800" b="1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DEUS EM MEU SOFRIMENTO?</a:t>
            </a:r>
          </a:p>
        </p:txBody>
      </p:sp>
    </p:spTree>
    <p:extLst>
      <p:ext uri="{BB962C8B-B14F-4D97-AF65-F5344CB8AC3E}">
        <p14:creationId xmlns:p14="http://schemas.microsoft.com/office/powerpoint/2010/main" val="158331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49086" y="2445943"/>
            <a:ext cx="6975566" cy="374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nosso Deus, a quem servimos, quer livrar-nos, ele nos livrará da fornalha de fogo ardente e das tuas mãos, ó rei. Se não, fica sabendo, ó rei, que não serviremos a teus deuses, nem adoraremos a imagem de ouro que levantaste. (</a:t>
            </a:r>
            <a:r>
              <a:rPr lang="pt-BR" sz="2800" b="1" i="1" cap="all" dirty="0" err="1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Dn</a:t>
            </a:r>
            <a:r>
              <a:rPr lang="pt-BR" sz="2800" b="1" i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3:17-18)</a:t>
            </a:r>
            <a:endParaRPr lang="pt-BR" sz="2800" b="1" i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49086" y="1861168"/>
            <a:ext cx="2867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TEXTO </a:t>
            </a: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BASE 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49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31520" y="2589635"/>
            <a:ext cx="7563393" cy="3212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 que todo verdadeiro cristão pode e deve honrar a Deus em meio aos sofrimentos do tempo presente, ressaltando como isso pode ser feito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31520" y="2004860"/>
            <a:ext cx="230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OBJETIVO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5187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18902" y="2955394"/>
            <a:ext cx="6923315" cy="252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Tragédia ou oportunidade? Essas são as duas maneiras cujas pessoas costumam encarar os momentos críticos da vida. </a:t>
            </a:r>
            <a:endParaRPr lang="pt-BR" sz="3000" b="1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18902" y="2462060"/>
            <a:ext cx="3044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INTRODUÇÃO</a:t>
            </a:r>
            <a:endParaRPr lang="pt-BR" sz="32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23041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97234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I. O QUE DIZ A ESCRITURA?</a:t>
            </a:r>
          </a:p>
        </p:txBody>
      </p:sp>
    </p:spTree>
    <p:extLst>
      <p:ext uri="{BB962C8B-B14F-4D97-AF65-F5344CB8AC3E}">
        <p14:creationId xmlns:p14="http://schemas.microsoft.com/office/powerpoint/2010/main" val="2400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6649" y="1374789"/>
            <a:ext cx="76548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Resistindo a cultura pecaminosa</a:t>
            </a:r>
            <a:endParaRPr lang="pt-BR" sz="32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Firmeza 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 a imoralidade</a:t>
            </a:r>
            <a:endParaRPr lang="pt-BR" sz="32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Obediência a Deus em toda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situação</a:t>
            </a:r>
          </a:p>
          <a:p>
            <a:pPr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Não cedendo às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pressões</a:t>
            </a:r>
          </a:p>
          <a:p>
            <a:pPr>
              <a:spcAft>
                <a:spcPts val="0"/>
              </a:spcAft>
            </a:pP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Sofrendo na </a:t>
            </a: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pele</a:t>
            </a:r>
          </a:p>
          <a:p>
            <a:pPr>
              <a:spcAft>
                <a:spcPts val="0"/>
              </a:spcAft>
            </a:pPr>
            <a:r>
              <a:rPr lang="pt-BR" sz="32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pt-BR" sz="32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Honrando a Deus após o sofrimento</a:t>
            </a:r>
            <a:endParaRPr lang="pt-BR" sz="3200" b="1" cap="all" dirty="0" smtClean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9634" y="1328182"/>
            <a:ext cx="8321040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 Leia a introdução e o primeiro parágrafo da parte explicativa da lição. Qual a grande pergunta que nos propomos a tratar? Quão relevante ela é?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02. Use os tópicos 1 e 2 para responder à seguinte questão: como se deu o sofrimento cultural e moral dos amigos de Daniel?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03. O que significa não ceder às pressões e estar disposto a obedecer, independente da situação? Responda com base nos itens 3 e 4 do comentário anterior.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04. Leia Daniel 3:20-23 e Apocalipse 2:10. Como honrar a Deus na pele? Para complementar, comente sobre o que é honrar a Deus após o sofrimento.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804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II. O </a:t>
            </a:r>
            <a:r>
              <a:rPr lang="pt-BR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QUE DEVO FAZER?</a:t>
            </a:r>
          </a:p>
        </p:txBody>
      </p:sp>
    </p:spTree>
    <p:extLst>
      <p:ext uri="{BB962C8B-B14F-4D97-AF65-F5344CB8AC3E}">
        <p14:creationId xmlns:p14="http://schemas.microsoft.com/office/powerpoint/2010/main" val="4116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89958" y="1936339"/>
            <a:ext cx="648244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Repense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sofrimento.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9958" y="3142012"/>
            <a:ext cx="6221185" cy="85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Continuemos santos, mesmo em meio ao sofrimento!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6420" y="5198944"/>
            <a:ext cx="758951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Comente a frase: “Nossa recompensa é termos o privilégio de glorificar Jesus”.</a:t>
            </a:r>
            <a:endParaRPr lang="pt-BR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319347" y="1627402"/>
            <a:ext cx="6348547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32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Encare o sofrimento.</a:t>
            </a:r>
            <a:endParaRPr lang="pt-BR" sz="32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93221" y="2846550"/>
            <a:ext cx="6400798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Sofrer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ser </a:t>
            </a:r>
            <a:r>
              <a:rPr lang="pt-BR" sz="24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oportunidade de mostrar ao mundo que permanecemos fiéis a </a:t>
            </a:r>
            <a:r>
              <a:rPr lang="pt-BR" sz="24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Cristo. </a:t>
            </a: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0303" y="5119448"/>
            <a:ext cx="7334794" cy="661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 </a:t>
            </a:r>
            <a:r>
              <a:rPr lang="pt-BR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Dê exemplos de dificuldades pelas quais podemos honrar a Jesus. </a:t>
            </a:r>
          </a:p>
        </p:txBody>
      </p:sp>
    </p:spTree>
    <p:extLst>
      <p:ext uri="{BB962C8B-B14F-4D97-AF65-F5344CB8AC3E}">
        <p14:creationId xmlns:p14="http://schemas.microsoft.com/office/powerpoint/2010/main" val="11294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54826" y="1920452"/>
            <a:ext cx="5359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0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 DESAFIO!</a:t>
            </a:r>
            <a:endParaRPr lang="pt-BR" sz="40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4826" y="2671427"/>
            <a:ext cx="6900454" cy="3122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fixe em um lugar visível de sua casa ou seu serviço os tópicos desta lição. </a:t>
            </a:r>
            <a:r>
              <a:rPr lang="pt-BR" sz="2600" b="1" cap="all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BR" sz="2600" b="1" cap="all" dirty="0">
                <a:solidFill>
                  <a:schemeClr val="bg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vez em quando, leia, reflita e ore para que o Espírito Santo te ajude a vivenciar cada ponto. </a:t>
            </a: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32366" y="2767280"/>
            <a:ext cx="41278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B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Microsoft JhengHei" panose="020B0604030504040204" pitchFamily="34" charset="-120"/>
                <a:cs typeface="Lexend Black"/>
                <a:sym typeface="Lexend Black"/>
              </a:rPr>
              <a:t>PRÓXIMO ESTUDO</a:t>
            </a:r>
            <a:endParaRPr lang="pt-BR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Microsoft JhengHei" panose="020B0604030504040204" pitchFamily="34" charset="-120"/>
              <a:cs typeface="Lexend Black"/>
              <a:sym typeface="Lexe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98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875071" y="4334312"/>
            <a:ext cx="62761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LIÇÃO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endParaRPr lang="pt-BR" sz="2800" b="1" cap="all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2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COMO DEUS PODE ME USAR QUANDO OUTROS SOFREM?</a:t>
            </a:r>
            <a:endParaRPr lang="pt-BR" sz="3200" b="1" cap="all" dirty="0">
              <a:solidFill>
                <a:schemeClr val="bg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8" y="1269014"/>
            <a:ext cx="1932203" cy="29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9378" y="2165038"/>
            <a:ext cx="633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MATERIAIS PARA ESCOLA BÍBLICA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promessistas.org (área - Lições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íblicas)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69378" y="1567892"/>
            <a:ext cx="549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MAIS </a:t>
            </a:r>
            <a:r>
              <a:rPr lang="pt-BR" sz="2800" b="1" cap="all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CONTEÚDO</a:t>
            </a:r>
            <a:endParaRPr lang="pt-BR" sz="2800" b="1" cap="all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69378" y="3143888"/>
            <a:ext cx="772014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PROGRAMA ESCOLA BÍBLICA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QUARTA-FEIRA 20H - TV VIVA PROMESSA: youtube.com</a:t>
            </a:r>
            <a:r>
              <a:rPr lang="pt-BR" sz="2000" b="1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/@</a:t>
            </a:r>
            <a:r>
              <a:rPr lang="pt-BR" sz="2000" b="1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tvvivapromessa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69378" y="4356588"/>
            <a:ext cx="8017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ADQUIRA OU ASSINE AS LIÇÕES BÍBLICAS </a:t>
            </a:r>
            <a:endParaRPr lang="pt-BR" sz="2800" b="1" dirty="0">
              <a:solidFill>
                <a:schemeClr val="accent6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editorapromessa.com.br</a:t>
            </a:r>
          </a:p>
        </p:txBody>
      </p:sp>
      <p:sp>
        <p:nvSpPr>
          <p:cNvPr id="9" name="Retângulo 8"/>
          <p:cNvSpPr/>
          <p:nvPr/>
        </p:nvSpPr>
        <p:spPr>
          <a:xfrm>
            <a:off x="969378" y="5335438"/>
            <a:ext cx="7051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INSTAGRAM E FACEBOOK</a:t>
            </a:r>
          </a:p>
          <a:p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@</a:t>
            </a:r>
            <a:r>
              <a:rPr lang="pt-BR" sz="20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editorapromessa</a:t>
            </a:r>
            <a:endParaRPr lang="pt-BR" sz="20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445</Words>
  <Application>Microsoft Office PowerPoint</Application>
  <PresentationFormat>Apresentação na tela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Microsoft JhengHei</vt:lpstr>
      <vt:lpstr>Arial</vt:lpstr>
      <vt:lpstr>Arial Rounded MT Bold</vt:lpstr>
      <vt:lpstr>Calibri</vt:lpstr>
      <vt:lpstr>Calibri Light</vt:lpstr>
      <vt:lpstr>Lexend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57</cp:revision>
  <dcterms:created xsi:type="dcterms:W3CDTF">2022-12-15T20:08:35Z</dcterms:created>
  <dcterms:modified xsi:type="dcterms:W3CDTF">2023-08-05T01:51:46Z</dcterms:modified>
</cp:coreProperties>
</file>