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5" r:id="rId3"/>
    <p:sldId id="260" r:id="rId4"/>
    <p:sldId id="262" r:id="rId5"/>
    <p:sldId id="263" r:id="rId6"/>
    <p:sldId id="261" r:id="rId7"/>
    <p:sldId id="264" r:id="rId8"/>
    <p:sldId id="266" r:id="rId9"/>
    <p:sldId id="267" r:id="rId10"/>
    <p:sldId id="268" r:id="rId11"/>
    <p:sldId id="269" r:id="rId12"/>
    <p:sldId id="273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21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3399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4749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9515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8061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8484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747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2270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7910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9006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6542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0734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600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024743"/>
            <a:ext cx="1436914" cy="11791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72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</a:t>
            </a:r>
            <a:endParaRPr lang="pt-BR" sz="1050" dirty="0">
              <a:solidFill>
                <a:schemeClr val="bg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8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834230" y="2161614"/>
            <a:ext cx="20762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LIÇÃO </a:t>
            </a:r>
            <a:r>
              <a:rPr lang="pt-B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13</a:t>
            </a:r>
            <a:endParaRPr lang="pt-BR" sz="32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071155" y="2746389"/>
            <a:ext cx="6975566" cy="2463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4800" b="1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 DEUS PODE ME USAR QUANDO OUTROS SOFREM?</a:t>
            </a:r>
          </a:p>
        </p:txBody>
      </p:sp>
    </p:spTree>
    <p:extLst>
      <p:ext uri="{BB962C8B-B14F-4D97-AF65-F5344CB8AC3E}">
        <p14:creationId xmlns:p14="http://schemas.microsoft.com/office/powerpoint/2010/main" val="158331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849086" y="2445943"/>
            <a:ext cx="6975566" cy="3617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b="1" i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Bendito seja o Deus e Pai de nosso Senhor Jesus Cristo, Pai das misericórdias e Deus de toda consolação, que nos consola em todas as nossas tribulações, para que, com a consolação que recebemos de Deus, possamos consolar os que estão passando por tribulações. (2Co 1:3-4 – NVI)</a:t>
            </a:r>
            <a:endParaRPr lang="pt-BR" sz="2400" b="1" i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849086" y="1861168"/>
            <a:ext cx="28679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TEXTO </a:t>
            </a:r>
            <a:r>
              <a:rPr lang="pt-B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BASE </a:t>
            </a:r>
            <a:endParaRPr lang="pt-BR" sz="32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364985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31520" y="2589635"/>
            <a:ext cx="7563393" cy="2685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Demonstrar, à luz de exemplos bíblicos, como podemos oferecer ajuda em compaixão e solidariedade para com os que sofrem.</a:t>
            </a:r>
          </a:p>
        </p:txBody>
      </p:sp>
      <p:sp>
        <p:nvSpPr>
          <p:cNvPr id="5" name="Retângulo 4"/>
          <p:cNvSpPr/>
          <p:nvPr/>
        </p:nvSpPr>
        <p:spPr>
          <a:xfrm>
            <a:off x="731520" y="2004860"/>
            <a:ext cx="23016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OBJETIVO</a:t>
            </a:r>
            <a:endParaRPr lang="pt-BR" sz="32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51875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18902" y="2955394"/>
            <a:ext cx="6923315" cy="1534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 cristão de estender a mão para o que está sofrendo. </a:t>
            </a:r>
            <a:endParaRPr lang="pt-BR" sz="3000" b="1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018902" y="2462060"/>
            <a:ext cx="30444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INTRODUÇÃO</a:t>
            </a:r>
            <a:endParaRPr lang="pt-BR" sz="32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230410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997234" y="2767280"/>
            <a:ext cx="41278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I. O QUE DIZ A ESCRITURA?</a:t>
            </a:r>
          </a:p>
        </p:txBody>
      </p:sp>
    </p:spTree>
    <p:extLst>
      <p:ext uri="{BB962C8B-B14F-4D97-AF65-F5344CB8AC3E}">
        <p14:creationId xmlns:p14="http://schemas.microsoft.com/office/powerpoint/2010/main" val="240081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31964" y="2511258"/>
            <a:ext cx="757645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t-BR" sz="36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pt-BR" sz="36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Provisão </a:t>
            </a:r>
            <a:r>
              <a:rPr lang="pt-BR" sz="36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</a:t>
            </a:r>
            <a:r>
              <a:rPr lang="pt-BR" sz="36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necessidade</a:t>
            </a:r>
          </a:p>
          <a:p>
            <a:pPr>
              <a:spcAft>
                <a:spcPts val="0"/>
              </a:spcAft>
            </a:pPr>
            <a:r>
              <a:rPr lang="pt-BR" sz="36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BR" sz="36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pt-BR" sz="36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Ajuda em meio às </a:t>
            </a:r>
            <a:r>
              <a:rPr lang="pt-BR" sz="36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tentações</a:t>
            </a:r>
          </a:p>
          <a:p>
            <a:pPr>
              <a:spcAft>
                <a:spcPts val="0"/>
              </a:spcAft>
            </a:pPr>
            <a:r>
              <a:rPr lang="pt-BR" sz="36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t-BR" sz="36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Consolo em tempos de </a:t>
            </a:r>
            <a:r>
              <a:rPr lang="pt-BR" sz="36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luto</a:t>
            </a:r>
          </a:p>
        </p:txBody>
      </p:sp>
    </p:spTree>
    <p:extLst>
      <p:ext uri="{BB962C8B-B14F-4D97-AF65-F5344CB8AC3E}">
        <p14:creationId xmlns:p14="http://schemas.microsoft.com/office/powerpoint/2010/main" val="325421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39634" y="1328182"/>
            <a:ext cx="8321040" cy="481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01. Qual critério Jesus utilizou para distinguir justos de injustos na cena do seu retorno, descrita em </a:t>
            </a:r>
            <a:r>
              <a:rPr lang="pt-BR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Mt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25:31-46? Leia também o item 1.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02. Leia os últimos dois parágrafos do item 1 e responda: Quais são as necessidades humanas que precisam do cuidado cristão? Exemplifique.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03. Com base na cena da tentação de Jesus no </a:t>
            </a:r>
            <a:r>
              <a:rPr lang="pt-BR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Getsêmani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responda: Como o cristão pode socorrer o seu semelhante em meio às tentações? Baseie-se também em </a:t>
            </a:r>
            <a:r>
              <a:rPr lang="pt-BR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Mt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26:40-41.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04. Cite maneiras pelas quais Deus se revela na dor da perda e do luto provocados pela morte. Baseie-se em 2 </a:t>
            </a:r>
            <a:r>
              <a:rPr lang="pt-BR" b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1:8-11 e no item 3 do comentário.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68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958046" y="2767280"/>
            <a:ext cx="41278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II. O </a:t>
            </a:r>
            <a:r>
              <a:rPr lang="pt-BR" sz="4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QUE DEVO FAZER?</a:t>
            </a:r>
          </a:p>
        </p:txBody>
      </p:sp>
    </p:spTree>
    <p:extLst>
      <p:ext uri="{BB962C8B-B14F-4D97-AF65-F5344CB8AC3E}">
        <p14:creationId xmlns:p14="http://schemas.microsoft.com/office/powerpoint/2010/main" val="411610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289958" y="1348510"/>
            <a:ext cx="6482442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cap="all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	</a:t>
            </a:r>
            <a:r>
              <a:rPr lang="pt-BR" sz="3200" b="1" cap="all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Promova a provisão em meio às necessidades mútuas. </a:t>
            </a:r>
            <a:endParaRPr lang="pt-BR" sz="3200" b="1" cap="all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289958" y="3142012"/>
            <a:ext cx="6221185" cy="1246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 igreja de Jesus devemos promover a provisão em meio às necessidades mútuas.</a:t>
            </a:r>
            <a:endParaRPr lang="pt-BR" sz="24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36420" y="5198944"/>
            <a:ext cx="7589518" cy="12541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05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Você concorda com a expressão: "Não devemos passar pelo vale sozinhos"? Como o amor de Deus tem te levado na direção dos necessitados? Exemplifique.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22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319346" y="1410099"/>
            <a:ext cx="6348547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pt-BR" sz="3200" b="1" cap="all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Promova o encorajamento em meio às fraquezas mútuas. </a:t>
            </a:r>
            <a:endParaRPr lang="pt-BR" sz="3200" b="1" cap="all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257301" y="3264837"/>
            <a:ext cx="6400798" cy="851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Encoraje alguém que está prestes a desistir da </a:t>
            </a:r>
            <a:r>
              <a:rPr lang="pt-BR" sz="24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fé.</a:t>
            </a:r>
            <a:endParaRPr lang="pt-BR" sz="24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826222" y="4897380"/>
            <a:ext cx="7334794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06. 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Refaça essa pergunta a si mesmo: Como posso responder à realidade de angústia que me cerca? Compartilhe com a classe um exemplo de encorajamento mútuo.</a:t>
            </a:r>
          </a:p>
        </p:txBody>
      </p:sp>
    </p:spTree>
    <p:extLst>
      <p:ext uri="{BB962C8B-B14F-4D97-AF65-F5344CB8AC3E}">
        <p14:creationId xmlns:p14="http://schemas.microsoft.com/office/powerpoint/2010/main" val="112947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54826" y="1920452"/>
            <a:ext cx="5359036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40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MEU DESAFIO!</a:t>
            </a:r>
            <a:endParaRPr lang="pt-BR" sz="4000" b="1" cap="all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054826" y="2671427"/>
            <a:ext cx="6900454" cy="219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6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tal buscar alguém em privação para ajudar, uma pessoa em depressão para abraçar ou mesmo alguém enfermo para interceder? </a:t>
            </a:r>
            <a:endParaRPr lang="pt-BR" sz="28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32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4232366" y="2767280"/>
            <a:ext cx="41278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PRÓXIMO ESTUDO</a:t>
            </a:r>
            <a:endParaRPr lang="pt-BR" sz="40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110987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875071" y="4334312"/>
            <a:ext cx="627615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LIÇÃO </a:t>
            </a:r>
            <a:r>
              <a:rPr lang="pt-BR" sz="28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</a:t>
            </a:r>
            <a:endParaRPr lang="pt-BR" sz="2800" b="1" cap="all" dirty="0" smtClean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32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O FIM DE TODO O SOFRIMENTO</a:t>
            </a:r>
            <a:endParaRPr lang="pt-BR" sz="32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328" y="1269014"/>
            <a:ext cx="1932203" cy="293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0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969378" y="2165038"/>
            <a:ext cx="63354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MATERIAIS PARA ESCOLA BÍBLICA </a:t>
            </a:r>
          </a:p>
          <a:p>
            <a:r>
              <a:rPr lang="pt-BR" sz="20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promessistas.org (área - Lições </a:t>
            </a:r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B</a:t>
            </a:r>
            <a:r>
              <a:rPr lang="pt-BR" sz="20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íblicas)</a:t>
            </a:r>
            <a:endParaRPr lang="pt-BR" sz="2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969378" y="1567892"/>
            <a:ext cx="54994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cap="all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MAIS </a:t>
            </a:r>
            <a:r>
              <a:rPr lang="pt-BR" sz="28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CONTEÚDO</a:t>
            </a:r>
            <a:endParaRPr lang="pt-BR" sz="2800" b="1" cap="all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969378" y="3143888"/>
            <a:ext cx="772014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PROGRAMA ESCOLA BÍBLICA</a:t>
            </a:r>
          </a:p>
          <a:p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QUARTA-FEIRA 20H - TV VIVA PROMESSA: youtube.com</a:t>
            </a:r>
            <a:r>
              <a:rPr lang="pt-BR" sz="20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/@</a:t>
            </a:r>
            <a:r>
              <a:rPr lang="pt-BR" sz="2000" b="1" dirty="0" err="1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tvvivapromessa</a:t>
            </a:r>
            <a:endParaRPr lang="pt-BR" sz="2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969378" y="4356588"/>
            <a:ext cx="80178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ADQUIRA OU ASSINE AS LIÇÕES BÍBLICAS </a:t>
            </a:r>
            <a:endParaRPr lang="pt-BR" sz="2800" b="1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editorapromessa.com.br</a:t>
            </a:r>
          </a:p>
        </p:txBody>
      </p:sp>
      <p:sp>
        <p:nvSpPr>
          <p:cNvPr id="9" name="Retângulo 8"/>
          <p:cNvSpPr/>
          <p:nvPr/>
        </p:nvSpPr>
        <p:spPr>
          <a:xfrm>
            <a:off x="969378" y="5335438"/>
            <a:ext cx="70512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INSTAGRAM E FACEBOOK</a:t>
            </a:r>
          </a:p>
          <a:p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@</a:t>
            </a:r>
            <a:r>
              <a:rPr lang="pt-BR" sz="2000" b="1" dirty="0" err="1">
                <a:solidFill>
                  <a:schemeClr val="bg1"/>
                </a:solidFill>
                <a:latin typeface="Arial Rounded MT Bold" panose="020F0704030504030204" pitchFamily="34" charset="0"/>
              </a:rPr>
              <a:t>editorapromessa</a:t>
            </a:r>
            <a:endParaRPr lang="pt-BR" sz="2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89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666</TotalTime>
  <Words>431</Words>
  <Application>Microsoft Office PowerPoint</Application>
  <PresentationFormat>Apresentação na tela (4:3)</PresentationFormat>
  <Paragraphs>41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3" baseType="lpstr">
      <vt:lpstr>Microsoft JhengHei</vt:lpstr>
      <vt:lpstr>Arial</vt:lpstr>
      <vt:lpstr>Arial Rounded MT Bold</vt:lpstr>
      <vt:lpstr>Calibri</vt:lpstr>
      <vt:lpstr>Calibri Light</vt:lpstr>
      <vt:lpstr>Lexend Black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Usuario</cp:lastModifiedBy>
  <cp:revision>59</cp:revision>
  <dcterms:created xsi:type="dcterms:W3CDTF">2022-12-15T20:08:35Z</dcterms:created>
  <dcterms:modified xsi:type="dcterms:W3CDTF">2023-08-05T02:19:27Z</dcterms:modified>
</cp:coreProperties>
</file>