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70" r:id="rId7"/>
    <p:sldId id="264" r:id="rId8"/>
    <p:sldId id="269" r:id="rId9"/>
    <p:sldId id="265" r:id="rId10"/>
    <p:sldId id="271" r:id="rId11"/>
    <p:sldId id="272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24/09/2023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707086" y="378824"/>
            <a:ext cx="1436914" cy="1425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pt-BR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94904" y="3422471"/>
            <a:ext cx="6080758" cy="160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IMPÉRIO DAS TREVAS DESTRUÍDO</a:t>
            </a:r>
            <a:endParaRPr lang="pt-BR" sz="4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632164" y="2049651"/>
            <a:ext cx="4206238" cy="1425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pt-B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50717" y="2690949"/>
            <a:ext cx="7354389" cy="32537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Cancelando o escrito de dívida que era contra nós e que constava de ordenanças, o qual nos era prejudicial, removeu-o inteiramente, cravando-o na cruz. E, despojando os principados e as potestades, publicamente os expôs ao desprezo, triunfando sobre eles na cruz. (Cl 2:14-15 – NAA)</a:t>
            </a:r>
            <a:endParaRPr lang="pt-BR" sz="1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10737" y="1267196"/>
            <a:ext cx="7034350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texto base</a:t>
            </a:r>
            <a:endParaRPr lang="pt-BR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66651" y="3161212"/>
            <a:ext cx="7145383" cy="2036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que um dos resultados da obra de Cristo na cruz é a vitória sobre as forças do mal. Por meio da cruz, Jesus derrotou o diabo, a carne, o mundo e a morte.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028008" y="1619893"/>
            <a:ext cx="4813659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</a:t>
            </a:r>
            <a:endParaRPr lang="pt-BR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61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846" y="3148150"/>
            <a:ext cx="6857998" cy="1630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vejamos detalhadamente mais um dos resultados desta maravilhosa </a:t>
            </a:r>
            <a:r>
              <a:rPr lang="pt-BR" sz="32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obra.</a:t>
            </a:r>
            <a:endParaRPr lang="pt-BR" sz="3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580602" y="1606831"/>
            <a:ext cx="6309360" cy="1541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</a:t>
            </a:r>
            <a:endParaRPr lang="pt-B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9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27463" y="3033339"/>
            <a:ext cx="7289074" cy="1673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 Analisando o novo testamento</a:t>
            </a:r>
            <a:endParaRPr lang="pt-B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0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61699" y="2978332"/>
            <a:ext cx="8112035" cy="24634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42950" indent="-742950" algn="ctr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derrota do 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diabo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derrota da 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carne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derrota do </a:t>
            </a: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mundo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3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derrota da morte</a:t>
            </a:r>
            <a:endParaRPr lang="pt-BR" sz="3600" b="1" cap="al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3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18004" y="1900825"/>
            <a:ext cx="8112035" cy="4286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Apesar de ter suas ações limitadas por Deus, Satanás tem e age com poder. Quem pôde vencê-lo? Onde e como isso aconteceu? Baseie-se no item 1 e em Cl 2:14-15.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A partir da leitura do item 2 e de Mc 7:23 e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6:6, responda o que significa “a carne”? Por que ela é o nosso pior inimigo e como Jesus desfaz a sua tirania?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Visto que o termo “mundo” se refere ao “sistema de valores alienado de Deus, que orienta o pensamento dos homens em oposição a Ele”, devemos nos associar ao mundo? Onde ele foi vencido? Para responder, baseie-se em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4:4; 1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5:19 e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6:14 e no item 3.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1600" b="1" cap="al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 que causou a entrada da morte na realidade humana? “Paulo compara a morte a um escorpião cujo aguilhão foi retirado”. O que isso significa? Leia o item 4 e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2:16-17;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6:23 e 1 </a:t>
            </a:r>
            <a:r>
              <a:rPr lang="pt-BR" sz="16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pt-BR" sz="16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15:55-56. </a:t>
            </a:r>
            <a:endParaRPr lang="pt-BR" sz="16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18004" y="808923"/>
            <a:ext cx="8112035" cy="1091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perguntas</a:t>
            </a:r>
            <a:endParaRPr lang="pt-B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18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15982" y="3196949"/>
            <a:ext cx="8112035" cy="1989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II. </a:t>
            </a:r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Conferindo no antigo testamento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14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75210" y="4927927"/>
            <a:ext cx="7184572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</a:t>
            </a: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acordo com </a:t>
            </a:r>
            <a:r>
              <a:rPr lang="pt-BR" sz="1600" b="1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3:15 e </a:t>
            </a:r>
            <a:r>
              <a:rPr lang="pt-BR" sz="1600" b="1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7:14, quem são a serpente e o descendente da mulher? O que significa dizer que ele ferirá a cabeça da serpente? </a:t>
            </a:r>
            <a:endParaRPr lang="pt-BR" sz="1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86237" y="1989862"/>
            <a:ext cx="7073545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8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descendente da mulher é por meio de quem o reino justo de Deus será estabelecido e o reino do mal erradicado </a:t>
            </a:r>
            <a:r>
              <a:rPr lang="pt-BR" sz="28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completamente.</a:t>
            </a:r>
            <a:endParaRPr lang="pt-BR" sz="28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15982" y="3196949"/>
            <a:ext cx="8112035" cy="2068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 Aplicando ao cotidiano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3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44125" y="1903119"/>
            <a:ext cx="8268791" cy="2068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8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Viva como vencedor, pois o império das trevas já foi destruído! </a:t>
            </a:r>
            <a:endParaRPr lang="pt-BR" sz="2800" b="1" cap="al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1600" b="1" cap="all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Portanto, viva como vitorioso, pois em Jesus somos mais que vencedores (</a:t>
            </a:r>
            <a:r>
              <a:rPr lang="pt-BR" sz="2400" b="1" cap="all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8:37-38).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86235" y="4522979"/>
            <a:ext cx="7184572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</a:t>
            </a:r>
            <a:r>
              <a:rPr lang="pt-B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dura realidade da vida pode nos fazer pensar que Deus perdeu a guerra contra as trevas. Mas a morte na cruz nos faz lembrar de que Jesus já triunfou sobre o mal. Você crê nessa verdade? Você tem vivido como um vencedor em Jesus? </a:t>
            </a:r>
            <a:endParaRPr lang="pt-BR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7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84215" y="3107870"/>
            <a:ext cx="7132321" cy="1228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3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Primeiro, devemos amar a mensagem da cruz. </a:t>
            </a:r>
            <a:r>
              <a:rPr lang="pt-BR" sz="2300" b="1" cap="al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Segundo</a:t>
            </a:r>
            <a:r>
              <a:rPr lang="pt-BR" sz="23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devemos proclamar a mensagem da cruz. 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94359" y="1897821"/>
            <a:ext cx="8112035" cy="1001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DESAFIO SEMANAL</a:t>
            </a:r>
          </a:p>
        </p:txBody>
      </p:sp>
    </p:spTree>
    <p:extLst>
      <p:ext uri="{BB962C8B-B14F-4D97-AF65-F5344CB8AC3E}">
        <p14:creationId xmlns:p14="http://schemas.microsoft.com/office/powerpoint/2010/main" val="190733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045024" y="4074987"/>
            <a:ext cx="7053952" cy="487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400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 A NOVA ALIANÇA</a:t>
            </a:r>
            <a:endParaRPr lang="pt-BR" sz="2400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85799" y="3073944"/>
            <a:ext cx="8112035" cy="1001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próximo estudo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1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506</Words>
  <Application>Microsoft Office PowerPoint</Application>
  <PresentationFormat>Apresentação na tela (4:3)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29</cp:revision>
  <dcterms:created xsi:type="dcterms:W3CDTF">2023-08-30T14:00:01Z</dcterms:created>
  <dcterms:modified xsi:type="dcterms:W3CDTF">2023-09-24T03:58:03Z</dcterms:modified>
</cp:coreProperties>
</file>