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70" r:id="rId7"/>
    <p:sldId id="264" r:id="rId8"/>
    <p:sldId id="269" r:id="rId9"/>
    <p:sldId id="265" r:id="rId10"/>
    <p:sldId id="271" r:id="rId11"/>
    <p:sldId id="272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707086" y="378824"/>
            <a:ext cx="1436914" cy="1425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endParaRPr lang="pt-BR" sz="1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94904" y="3422471"/>
            <a:ext cx="6080758" cy="160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ANULAMOS A LEI PELA FÉ?</a:t>
            </a:r>
            <a:endParaRPr lang="pt-BR" sz="4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364377" y="2049651"/>
            <a:ext cx="4474025" cy="1541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endParaRPr lang="pt-B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50716" y="3644538"/>
            <a:ext cx="7354389" cy="1246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Anulamos, pois, a lei pela fé? Não, de maneira nenhuma! Antes, confirmamos a lei. (</a:t>
            </a:r>
            <a:r>
              <a:rPr lang="pt-BR" sz="24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3:31)</a:t>
            </a:r>
            <a:endParaRPr lang="pt-BR" sz="24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10735" y="2299161"/>
            <a:ext cx="7034350" cy="1541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texto base</a:t>
            </a:r>
            <a:endParaRPr lang="pt-BR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17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66651" y="3474720"/>
            <a:ext cx="7145383" cy="1246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Apresentar a discussão que existe em torno da lei e a graça e mostrar o papel da lei de Deus, à luz do Novo Testamento.</a:t>
            </a:r>
            <a:endParaRPr lang="pt-BR" sz="24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88819" y="1933401"/>
            <a:ext cx="4813659" cy="1541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</a:t>
            </a:r>
            <a:endParaRPr lang="pt-BR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61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96833" y="3435532"/>
            <a:ext cx="7419704" cy="2200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fé, entretanto, naturalmente resultará “em vidas transformadas, marcadas pela santidade e pela justiça”</a:t>
            </a:r>
            <a:endParaRPr lang="pt-BR" sz="3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463039" y="2050968"/>
            <a:ext cx="6309360" cy="1541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</a:t>
            </a:r>
            <a:endParaRPr lang="pt-B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69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27463" y="3033339"/>
            <a:ext cx="7289074" cy="16730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 Analisando o novo testamento</a:t>
            </a:r>
            <a:endParaRPr lang="pt-B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09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61699" y="3122023"/>
            <a:ext cx="8112035" cy="1277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42950" indent="-742950" algn="ctr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pt-BR" sz="3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debate sobre a </a:t>
            </a: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3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papel da </a:t>
            </a: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</a:t>
            </a:r>
            <a:endParaRPr lang="pt-BR" sz="3600" b="1" cap="all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63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18004" y="2109831"/>
            <a:ext cx="8112035" cy="3759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 Com base na introdução, responda qual a diferença entre o legalismo e o antinomismo. Quais os resultados esperados da salvação pela fé em Cristo?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16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Leia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3:20, 28, 31, 7:12, e responda: A fé torna a lei sem necessidade? É possível conciliar lei e graça no Novo Testamento?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16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Leia Sl 90:17 e comente a interpretação equivocada sobre a lei estar presente somente no Antigo Testamento e a graça somente no Novo Testamento. Utilize o item 1 para explicar biblicamente, os textos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6:14 e de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1:17.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16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04. Quais são os quatro propósitos da lei apresentados por Paulo em Romanos 7:7-13? Discorra sobre cada um deles.</a:t>
            </a:r>
            <a:endParaRPr lang="pt-BR" sz="16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18004" y="1017929"/>
            <a:ext cx="8112035" cy="1091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perguntas</a:t>
            </a:r>
            <a:endParaRPr lang="pt-B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18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515982" y="3196949"/>
            <a:ext cx="8112035" cy="198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II. </a:t>
            </a:r>
            <a:r>
              <a:rPr lang="pt-BR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Conferindo no antigo testamento</a:t>
            </a:r>
            <a:endParaRPr lang="pt-BR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14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875210" y="5306750"/>
            <a:ext cx="718457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 </a:t>
            </a:r>
            <a:r>
              <a:rPr lang="pt-BR" sz="1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Comente sobre o fato de a lei ser concedida ao povo de Israel em um contexto de graça e restauração.</a:t>
            </a:r>
            <a:endParaRPr lang="pt-BR" sz="16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86237" y="1624102"/>
            <a:ext cx="7073545" cy="285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8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lei é estabelecida em um contexto de graça para com o povo de Israel, que é restaurado como povo de Deus, não pelos méritos da obediência à lei, mas pela livre escolha do próprio </a:t>
            </a:r>
            <a:r>
              <a:rPr lang="pt-BR" sz="28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Deus.</a:t>
            </a:r>
            <a:endParaRPr lang="pt-BR" sz="28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21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515982" y="3196949"/>
            <a:ext cx="8112035" cy="2068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III. Aplicando ao cotidiano</a:t>
            </a:r>
            <a:endParaRPr lang="pt-BR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39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44125" y="1903119"/>
            <a:ext cx="8268791" cy="2068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8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Obedeça a lei de Deus com as motivações corretas.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1600" b="1" cap="all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obedeça </a:t>
            </a: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santa lei de Deus como prova do seu amor por ele. </a:t>
            </a:r>
            <a:endParaRPr lang="pt-BR" sz="24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86234" y="4849550"/>
            <a:ext cx="7184572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</a:t>
            </a:r>
            <a:r>
              <a:rPr lang="pt-BR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Você é obediente à santa lei de Deus? Por qual razão você obedece a Deus: para ser salvo ou porque foi salvo?</a:t>
            </a:r>
            <a:endParaRPr lang="pt-BR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7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84213" y="3212373"/>
            <a:ext cx="7132321" cy="1955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3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Seu desafio é postar em suas redes sociais (WhatsApp, Instagram, </a:t>
            </a:r>
            <a:r>
              <a:rPr lang="pt-BR" sz="23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Facebook</a:t>
            </a:r>
            <a:r>
              <a:rPr lang="pt-BR" sz="23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Threads, etc.), trechos da lei de Deus, explicando a razão de sua fé, com a </a:t>
            </a:r>
            <a:r>
              <a:rPr lang="pt-BR" sz="23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hashtag</a:t>
            </a:r>
            <a:r>
              <a:rPr lang="pt-BR" sz="23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3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</a:t>
            </a:r>
            <a:r>
              <a:rPr lang="pt-BR" sz="2300" b="1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porquesousalvopelagraca</a:t>
            </a:r>
            <a:r>
              <a:rPr lang="pt-BR" sz="23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4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94355" y="2328896"/>
            <a:ext cx="8112035" cy="1001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DESAFIO SEMANAL</a:t>
            </a:r>
          </a:p>
        </p:txBody>
      </p:sp>
    </p:spTree>
    <p:extLst>
      <p:ext uri="{BB962C8B-B14F-4D97-AF65-F5344CB8AC3E}">
        <p14:creationId xmlns:p14="http://schemas.microsoft.com/office/powerpoint/2010/main" val="190733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045024" y="4074987"/>
            <a:ext cx="7053952" cy="8510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A IGREJA NO MODO MISSÃO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24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85799" y="3073944"/>
            <a:ext cx="8112035" cy="1001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próximo estudo</a:t>
            </a:r>
            <a:endParaRPr lang="pt-BR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1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</TotalTime>
  <Words>404</Words>
  <Application>Microsoft Office PowerPoint</Application>
  <PresentationFormat>Apresentação na tela (4:3)</PresentationFormat>
  <Paragraphs>32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37</cp:revision>
  <dcterms:created xsi:type="dcterms:W3CDTF">2023-08-30T14:00:01Z</dcterms:created>
  <dcterms:modified xsi:type="dcterms:W3CDTF">2023-09-24T15:55:45Z</dcterms:modified>
</cp:coreProperties>
</file>