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07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85111" y="2429813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07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83279" y="2429813"/>
            <a:ext cx="5055327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AI DOS QUE SE REBELAM!</a:t>
            </a: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0479" y="1580728"/>
            <a:ext cx="7837720" cy="39703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“Ai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dos que correm ao Egito, pedindo socorro, que contam com cavalos! Ai de quem confia no grande número de carros de guerra e nos fortes cavaleiros egípcios, em vez de olhar para o Santo de Israel e pedir ao SENHOR a sua ajuda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!”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31:1 – BV)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82929" y="919548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286123"/>
            <a:ext cx="7406639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N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os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capítulos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28-33,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Isaías se levanta para denunciar o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grave pecado. O povo rebelde é chamado a se converter.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5" y="1455126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84513" y="2607149"/>
            <a:ext cx="5965373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Orgulho e insensatez</a:t>
            </a:r>
            <a:endParaRPr lang="pt-BR" sz="40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</a:t>
            </a:r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Confiança e vergonha</a:t>
            </a:r>
            <a:endParaRPr lang="pt-BR" sz="40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Justiça e proteção</a:t>
            </a:r>
            <a:endParaRPr lang="pt-BR" sz="40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67694" y="1494315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54768" y="1078792"/>
            <a:ext cx="7981405" cy="5016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Baseando-se no parágrafo introdutório da seção “Assim diz o Senhor”, explique o que significa a expressão “ai”. 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Apesar de Jerusalém se orgulhar de ser o altar-lareira de Deus, a própria sede do único culto, explique porque Deus não se agradava do culto deles. Para responder, leia o segundo e o terceiro parágrafos do item 1 e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29:2 e 13.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Judá fez aliança com o Egito visando obter segurança e proteção. Eles tiveram êxito? Explique baseando-se em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30:3-4 e no segundo parágrafo do item 2. </a:t>
            </a:r>
          </a:p>
          <a:p>
            <a:endParaRPr lang="pt-BR" sz="20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O item 3 descreve que os israelitas, por fim, alcançariam um novo tempo de justiça, além de proteção e segurança. Quais os dois fatos que foram determinantes para que isso acontecesse? Leia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32:1, 15-20 e </a:t>
            </a:r>
            <a:r>
              <a:rPr lang="pt-BR" sz="20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0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33:2 e 10. </a:t>
            </a:r>
            <a:endParaRPr lang="pt-BR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89061" y="370906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15291" y="1985674"/>
            <a:ext cx="6191795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Confie em Deus: Ele é soberano.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15291" y="3082225"/>
            <a:ext cx="6021978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“Devemos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lembrar que Deus é Senhor sobre tudo e todos. Apenas ele é todo-poderoso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94560" y="1580725"/>
            <a:ext cx="4807129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Volte-se para Deus: Ele é misericordioso. 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342206" y="2768717"/>
            <a:ext cx="6511835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“Se você se rebelou contra Deus em atitude de desconfiança, apresse os seus pés e retorne ao Senhor.”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430380" y="2664215"/>
            <a:ext cx="6596745" cy="20621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L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embrar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das grandes conquistas de Deus ao longo da história e depositar toda a sua confiança e esperança apenas nele. 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67545" y="2618734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08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37" y="2618734"/>
            <a:ext cx="5164180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VISLUMBRE DO FUTURO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355</Words>
  <Application>Microsoft Office PowerPoint</Application>
  <PresentationFormat>Apresentação na tela (4:3)</PresentationFormat>
  <Paragraphs>29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29</cp:revision>
  <dcterms:created xsi:type="dcterms:W3CDTF">2023-08-30T14:00:01Z</dcterms:created>
  <dcterms:modified xsi:type="dcterms:W3CDTF">2024-04-20T16:38:09Z</dcterms:modified>
</cp:coreProperties>
</file>