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3366"/>
    <a:srgbClr val="00666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6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683728" y="5443121"/>
            <a:ext cx="1502228" cy="13234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09</a:t>
            </a:r>
            <a:endParaRPr lang="pt-BR" sz="66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685111" y="2429813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09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383279" y="2429813"/>
            <a:ext cx="5055327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EM QUEM VOCÊ CONFIA?</a:t>
            </a:r>
          </a:p>
          <a:p>
            <a:pPr algn="ctr"/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20478" y="1779687"/>
            <a:ext cx="7837720" cy="4031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“E o comandante ordenou: Digam ao rei </a:t>
            </a:r>
            <a:r>
              <a:rPr lang="pt-BR" sz="32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Ezequias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: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‘Assim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diz o grande rei da Assíria </a:t>
            </a:r>
            <a:r>
              <a:rPr lang="pt-BR" sz="32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Senaqueribe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: ‘Em que você está baseando a sua confiança? Você acha que as palavras podem tomar o lugar da estratégia e da força militar? Em quem você confia para rebelar-se contra mim?’”. (</a:t>
            </a:r>
            <a:r>
              <a:rPr lang="pt-BR" sz="32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36:4-5 –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NBV)</a:t>
            </a:r>
            <a:endParaRPr lang="pt-BR" sz="32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82928" y="997925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Texto base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7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62147" y="2286123"/>
            <a:ext cx="7406639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Isaías condena a aliança com as grandes potências, mostrando que a nação só salvaria se permanecesse fiel a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Deus.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5" y="1455126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Introdução 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2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358537" y="2306703"/>
            <a:ext cx="6331133" cy="31700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1. </a:t>
            </a:r>
            <a:r>
              <a:rPr lang="pt-BR" sz="40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poder de Deus na terra</a:t>
            </a:r>
            <a:endParaRPr lang="pt-BR" sz="40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2</a:t>
            </a:r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40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 presença de Deus na </a:t>
            </a:r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cidade</a:t>
            </a:r>
          </a:p>
          <a:p>
            <a:r>
              <a:rPr lang="pt-BR" sz="40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3</a:t>
            </a:r>
            <a:r>
              <a:rPr lang="pt-BR" sz="40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A ação de Deus na história</a:t>
            </a:r>
            <a:endParaRPr lang="pt-BR" sz="40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67694" y="1494315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/-Assim diz o SENHOR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74766" y="882849"/>
            <a:ext cx="8112034" cy="52629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01. Com base na introdução e no parágrafo inicial, explique o contexto histórico dos capítulos 36 e 37 de Isaías. Que ameaça a Assíria representava para Judá?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36:1-3; 13-21.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02. Com base no item 1, responda: Quando os servos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Ezequias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foram enviados ao profeta Isaías, que mensagem receberam diante dos insultos de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Senaqueribe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? Que atitude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Ezequias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e o povo de Jerusalém deveriam tomar?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37:1-7, 10;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Sl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46:1-3.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03. Utilizando o item 2, explique como a presença de Deus na cidade é garantia de refúgio e segurança frente às ameaças. Leia 2 Cr 32:3-4, 7-8;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Sl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46:4-7.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04.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Sl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46:8-11;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37:33, 35-36, 38 e comente sobre a ação de Deus na história. O que ele fez diante das ameaças que o seu povo enfrentou?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789059" y="174963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Perguntas para fixação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63040" y="1567662"/>
            <a:ext cx="6074229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1.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Diante das ameaças, confiemos em Deus!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15291" y="3082225"/>
            <a:ext cx="6021978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“Diante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daquilo que nos ameaça,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devemos agir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como o povo de Judá: </a:t>
            </a:r>
            <a:r>
              <a:rPr lang="pt-BR" sz="3600" b="1" i="1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não temeremos ainda que...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Sl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 46:2a).”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1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56946" y="1773822"/>
            <a:ext cx="5682349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2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Diante da vitória, celebremos a Deus!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342202" y="2851040"/>
            <a:ext cx="6511835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“Nas suas conquistas direcionadas pela mão do Senhor, não esqueça de contar seus feitos poderosos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7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25189" y="1646039"/>
            <a:ext cx="4807129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Desafio da semana</a:t>
            </a:r>
            <a:endParaRPr lang="pt-BR" sz="44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286690" y="2690341"/>
            <a:ext cx="6884125" cy="20621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-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E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nviar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a boa notícia do Evangelho àqueles que são ameaçados a não acreditar no Senhor,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exortando-os a confiar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em Deus.</a:t>
            </a:r>
            <a:endParaRPr lang="pt-BR" sz="32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4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67545" y="2618734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10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649585" y="1019025"/>
            <a:ext cx="432815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Próxima Lição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35237" y="2618734"/>
            <a:ext cx="5621380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O INCOMPARÁVEL </a:t>
            </a:r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CRIADOR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79269" y="2926082"/>
            <a:ext cx="7759336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editorapromessa.com.br </a:t>
            </a:r>
            <a:endParaRPr lang="pt-BR" sz="36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</TotalTime>
  <Words>376</Words>
  <Application>Microsoft Office PowerPoint</Application>
  <PresentationFormat>Apresentação na tela (4:3)</PresentationFormat>
  <Paragraphs>29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Forte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34</cp:revision>
  <dcterms:created xsi:type="dcterms:W3CDTF">2023-08-30T14:00:01Z</dcterms:created>
  <dcterms:modified xsi:type="dcterms:W3CDTF">2024-04-20T17:16:22Z</dcterms:modified>
</cp:coreProperties>
</file>