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3366"/>
    <a:srgbClr val="00666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6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683728" y="5443121"/>
            <a:ext cx="1502228" cy="13234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10</a:t>
            </a:r>
            <a:endParaRPr lang="pt-BR" sz="66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10791" y="2429935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10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078483" y="2417116"/>
            <a:ext cx="5512527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O INCOMPARÁVEL CRIADOR</a:t>
            </a:r>
          </a:p>
          <a:p>
            <a:pPr algn="ctr"/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20478" y="2341390"/>
            <a:ext cx="7837720" cy="2554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“Mas agora assim diz o Senhor, aquele que o criou, ó Jacó, aquele que o formou, ó Israel: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‘Não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tema, pois eu o resgatei; eu o chamei pelo nome; você é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meu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’” (</a:t>
            </a:r>
            <a:r>
              <a:rPr lang="pt-BR" sz="32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43:1 – NVI)</a:t>
            </a:r>
            <a:endParaRPr lang="pt-BR" sz="32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82927" y="1611879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Texto base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7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62147" y="2194682"/>
            <a:ext cx="7406639" cy="39703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“Livro da Consolação” 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40-66) também é conhecido como a seção do “Novo Testamento”, pois começa anunciando o ministério de João Batista 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40:3-5) e encerra com o novo céu e a nova terra 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65:17; 66:22).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5" y="1455126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Introdução 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2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358533" y="1522932"/>
            <a:ext cx="6331133" cy="45243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1.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Desde o início faço conhecido o fim</a:t>
            </a:r>
            <a:endParaRPr lang="pt-BR" sz="36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2.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 Palavra de nosso Deus permanece para sempre</a:t>
            </a:r>
            <a:endParaRPr lang="pt-BR" sz="36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3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Agindo Deus, quem impedirá? </a:t>
            </a:r>
            <a:endParaRPr lang="pt-BR" sz="36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4. Por amor de mim, por amor de mim</a:t>
            </a:r>
            <a:endParaRPr lang="pt-BR" sz="36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67690" y="815046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/-Assim diz o SENHOR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74766" y="882849"/>
            <a:ext cx="8112034" cy="55861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01. Como Deus anunciou a restauração e como isso o torna incomparável? Baseie-se no item 1 da parte explicativa.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45:21.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02. Olhando para o item 2, vemos que a segurança de que Deus seria o redentor de Israel no futuro estava corroborada nas coisas que ele havia feito no passado. Que coisas foram essas?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40:12-14; 41:8; 44:1-5.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03. “Deus prometeu salvar seu povo de uma forma incomparável”. Como ele fez isso? Comente sobre o fato de Ciro ser chamado de “servo”. Apesar de usar instrumentos humanos, quem seria o verdadeiro redentor de Israel?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45:1; 40:9-11; 43:1-3.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04. Por que razões Deus decidiu resgatar seu povo? Comente sobre o fato de Deus exigir que toda a glória seja dada a ele.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43:14; 45:4; 48:11; 1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Pe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4:11 e o item 4 do comentário anterior.</a:t>
            </a:r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89059" y="174963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Perguntas para fixação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63040" y="1567662"/>
            <a:ext cx="6374674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1. </a:t>
            </a:r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Olhemos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corretamente para Deus!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463040" y="2546648"/>
            <a:ext cx="6021978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“Precisamos questionar menos o que Deus está fazendo na história e confiar mais em sua Palavra.”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1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47146" y="1656257"/>
            <a:ext cx="5701945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2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Olhemos corretamente para nós mesmos!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342202" y="2851040"/>
            <a:ext cx="6511835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“Não devemos tratar Deus de igual para igual, mas, sim, nos submetermos humildemente a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ele.”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7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25189" y="1646039"/>
            <a:ext cx="4807129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Desafio da semana</a:t>
            </a:r>
            <a:endParaRPr lang="pt-BR" sz="44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218109" y="2415480"/>
            <a:ext cx="7168245" cy="2554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-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Meditar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nos versículos citados a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seguir: </a:t>
            </a:r>
            <a:r>
              <a:rPr lang="pt-BR" sz="3200" dirty="0" err="1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Is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 44:22; </a:t>
            </a:r>
            <a:r>
              <a:rPr lang="pt-BR" sz="3200" dirty="0" err="1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Is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 44:23; </a:t>
            </a:r>
            <a:r>
              <a:rPr lang="pt-BR" sz="3200" dirty="0" err="1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Is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 40:31; </a:t>
            </a:r>
            <a:r>
              <a:rPr lang="pt-BR" sz="3200" dirty="0" err="1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Is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 43:5Is 43:10.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Separe um dia e leia esses versículos na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próxima semana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, fazendo uma oração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sincera. </a:t>
            </a:r>
            <a:endParaRPr lang="pt-BR" sz="32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4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972494" y="2624897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11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649585" y="1019025"/>
            <a:ext cx="432815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Próxima Lição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339740" y="2618734"/>
            <a:ext cx="4746169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O SERVO DO SENHOR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79269" y="2926082"/>
            <a:ext cx="7759336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editorapromessa.com.br </a:t>
            </a:r>
            <a:endParaRPr lang="pt-BR" sz="36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</TotalTime>
  <Words>423</Words>
  <Application>Microsoft Office PowerPoint</Application>
  <PresentationFormat>Apresentação na tela (4:3)</PresentationFormat>
  <Paragraphs>30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Forte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37</cp:revision>
  <dcterms:created xsi:type="dcterms:W3CDTF">2023-08-30T14:00:01Z</dcterms:created>
  <dcterms:modified xsi:type="dcterms:W3CDTF">2024-04-21T00:51:06Z</dcterms:modified>
</cp:coreProperties>
</file>