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59" r:id="rId6"/>
    <p:sldId id="264" r:id="rId7"/>
    <p:sldId id="265" r:id="rId8"/>
    <p:sldId id="260" r:id="rId9"/>
    <p:sldId id="266" r:id="rId10"/>
    <p:sldId id="267" r:id="rId11"/>
    <p:sldId id="261" r:id="rId12"/>
    <p:sldId id="268" r:id="rId13"/>
    <p:sldId id="27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32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5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23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17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9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9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45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2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1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9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2A8-3EC3-4A42-B44A-B3F52E5A59D6}" type="datetimeFigureOut">
              <a:rPr lang="pt-BR" smtClean="0"/>
              <a:t>23/06/2024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4290-E768-4B6C-AD4B-2284E1AB5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5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988629" y="5226597"/>
            <a:ext cx="1526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01</a:t>
            </a:r>
            <a:endParaRPr lang="pt-BR" sz="60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8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5799" y="2551704"/>
            <a:ext cx="80793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 POVO: </a:t>
            </a:r>
          </a:p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TEOLOGIA DA UNIDADE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57199" y="2063318"/>
            <a:ext cx="819041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/>
          </a:p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PELA SUA MORTE NA CRUZ, CRISTO DESTRUIU A INIMIZADE QUE HAVIA ENTRE OS DOIS POVOS. POR MEIO DA CRUZ, ELE OS UNIU EM UM SÓ CORPO E OS LEVOU DE VOLTA PARA DEUS.</a:t>
            </a:r>
            <a:r>
              <a:rPr lang="pt-BR" sz="36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 </a:t>
            </a:r>
          </a:p>
          <a:p>
            <a:pPr algn="r"/>
            <a:r>
              <a:rPr lang="pt-BR" sz="3200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(</a:t>
            </a:r>
            <a:r>
              <a:rPr lang="pt-BR" sz="3200" dirty="0" err="1">
                <a:solidFill>
                  <a:srgbClr val="002332"/>
                </a:solidFill>
                <a:latin typeface="Franklin Gothic Demi" panose="020B0703020102020204" pitchFamily="34" charset="0"/>
              </a:rPr>
              <a:t>Ef</a:t>
            </a:r>
            <a:r>
              <a:rPr lang="pt-BR" sz="3200" dirty="0">
                <a:solidFill>
                  <a:srgbClr val="002332"/>
                </a:solidFill>
                <a:latin typeface="Franklin Gothic Demi" panose="020B0703020102020204" pitchFamily="34" charset="0"/>
              </a:rPr>
              <a:t> 2:16 – NTLH)</a:t>
            </a:r>
          </a:p>
        </p:txBody>
      </p:sp>
      <p:sp>
        <p:nvSpPr>
          <p:cNvPr id="3" name="Retângulo 2"/>
          <p:cNvSpPr/>
          <p:nvPr/>
        </p:nvSpPr>
        <p:spPr>
          <a:xfrm>
            <a:off x="4384765" y="177913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TEXTO-BASE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61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83324" y="2768712"/>
            <a:ext cx="81904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A UNIDADE É A EXPRESSÃO DE NOSSA IDENTIDADE COMO DISCÍPULOS DE CRISTO.</a:t>
            </a:r>
            <a:endParaRPr lang="pt-BR" sz="3600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26228" y="190976"/>
            <a:ext cx="4262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INTRODUÇÃO</a:t>
            </a:r>
            <a:endParaRPr lang="pt-BR" sz="54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5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35723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53141" y="2611958"/>
            <a:ext cx="819041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/>
          </a:p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1. O SIGNIFICADO DA UNIDADE</a:t>
            </a:r>
          </a:p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2. O FUNDAMENTO DA UNIDADE</a:t>
            </a:r>
          </a:p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3. O MEDIADOR DA UNIDADE</a:t>
            </a:r>
          </a:p>
          <a:p>
            <a:pPr algn="just"/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45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9631" y="1343608"/>
            <a:ext cx="84386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01. EXISTE MUITA CONFUSÃO EM TORNO DO SIGNIFICADO DE UNIDADE. MAS NÃO DEVEMOS CONFUNDI-LA COM UNIFORMIDADE E ECUMENISMO. EXPLIQUE ESSA FRASE A PARTIR DA LEITURA DOS DOIS PRIMEIROS PARÁGRAFOS DO ITEM 1.</a:t>
            </a:r>
          </a:p>
          <a:p>
            <a:pPr algn="just"/>
            <a:endParaRPr lang="pt-BR" sz="21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02. COM BASE NOS DOIS ÚLTIMOS PARÁGRAFOS DO ITEM 1 E EM EF 2:14-16, RESPONDA: O QUE SIGNIFICA UNIDADE?</a:t>
            </a:r>
          </a:p>
          <a:p>
            <a:pPr algn="just"/>
            <a:endParaRPr lang="pt-BR" sz="21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03. LEIA JO 17:20-23 E O ITEM 2 E RESPONDA: QUEM É O FUNDAMENTO DA UNIDADE? LEMBRE-SE DE DESTACAR A UNIDADE E A DIVERSIDADE DESCRITAS NO TERCEIRO PARÁGRAFO.</a:t>
            </a:r>
          </a:p>
          <a:p>
            <a:pPr algn="just"/>
            <a:endParaRPr lang="pt-BR" sz="2100" b="1" dirty="0" smtClean="0">
              <a:solidFill>
                <a:srgbClr val="002332"/>
              </a:solidFill>
              <a:latin typeface="Franklin Gothic Demi" panose="020B0703020102020204" pitchFamily="34" charset="0"/>
            </a:endParaRPr>
          </a:p>
          <a:p>
            <a:pPr algn="just"/>
            <a:r>
              <a:rPr lang="pt-BR" sz="21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04. JESUS, POR MEIO DA SUA OBRA NA CRUZ, É O MEDIADOR DA UNIDADE? EXPLIQUE A PARTIR DOS CONCEITOS DE SEPARAÇÃO, RECONCILIAÇÃO E UNIFICAÇÃO DESCRITOS NO ITEM 3 E EM EF 2:11-22.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671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EXPLORANDO DO TEMA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15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89551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09897" y="1894114"/>
            <a:ext cx="723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SOMOS MUITAS PESSOAS: </a:t>
            </a:r>
          </a:p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CELEBRE ESSA DIVERSIDADE!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809897" y="3407538"/>
            <a:ext cx="76156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 POVO PROMESSISTA É FORMADO POR MUITAS PESSOAS DE ETNIAS, LUGARES, CULTURAS DIFERENTES. ISSO É BOM E BELO; É OBRA CRIACIONAL DE DEUS. </a:t>
            </a:r>
          </a:p>
        </p:txBody>
      </p:sp>
    </p:spTree>
    <p:extLst>
      <p:ext uri="{BB962C8B-B14F-4D97-AF65-F5344CB8AC3E}">
        <p14:creationId xmlns:p14="http://schemas.microsoft.com/office/powerpoint/2010/main" val="1801171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9529" y="2049002"/>
            <a:ext cx="69102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SOMOS UM SÓ POVO: </a:t>
            </a:r>
          </a:p>
          <a:p>
            <a:pPr algn="just"/>
            <a:r>
              <a:rPr lang="pt-BR" sz="40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VIVA ESSA UNIDADE!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0" y="112599"/>
            <a:ext cx="586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 APLICANDO O TEMA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49528" y="3551230"/>
            <a:ext cx="72368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DEVEMOS AVALIAR SE ESTAMOS BUSCANDO A UNIDADE COMO UM IDEAL FUTURO OU SE ESTAMOS VIVENCIANDO-A COMO UMA REALIDADE PRESENTE. </a:t>
            </a:r>
          </a:p>
        </p:txBody>
      </p:sp>
    </p:spTree>
    <p:extLst>
      <p:ext uri="{BB962C8B-B14F-4D97-AF65-F5344CB8AC3E}">
        <p14:creationId xmlns:p14="http://schemas.microsoft.com/office/powerpoint/2010/main" val="3828348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lidesmovimentosliçao (6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10071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48640" y="1709368"/>
            <a:ext cx="77462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SEU DESAFIO É ORAR A DEUS COM SINCERIDADE PARA TIRAR DO SEU CORAÇÃO E DOS SEUS LÁBIOS INTENÇÕES E PALAVRAS DE DESUNIÃO E DIVISÃO. SE FOR O CASO, PROCURE O SEU IRMÃO E SE RECONCILIE COM ELE E VIVA A VERDADEIRA UNIDADE EM CRISTO.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MEU DESAFIO 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947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slidesmovimentosliçao (7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834" cy="6858000"/>
          </a:xfrm>
        </p:spPr>
      </p:pic>
    </p:spTree>
    <p:extLst>
      <p:ext uri="{BB962C8B-B14F-4D97-AF65-F5344CB8AC3E}">
        <p14:creationId xmlns:p14="http://schemas.microsoft.com/office/powerpoint/2010/main" val="42187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53589" y="2584577"/>
            <a:ext cx="74980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LIÇÃO 02</a:t>
            </a:r>
          </a:p>
          <a:p>
            <a:pPr algn="ctr"/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UM </a:t>
            </a:r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POVO: </a:t>
            </a:r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OS DISTINTIVOS DA </a:t>
            </a:r>
            <a:r>
              <a:rPr lang="pt-BR" sz="4800" b="1" dirty="0">
                <a:solidFill>
                  <a:srgbClr val="002332"/>
                </a:solidFill>
                <a:latin typeface="Franklin Gothic Demi" panose="020B0703020102020204" pitchFamily="34" charset="0"/>
              </a:rPr>
              <a:t>UNIDADE</a:t>
            </a:r>
          </a:p>
          <a:p>
            <a:pPr algn="ctr"/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</a:p>
        </p:txBody>
      </p:sp>
      <p:sp>
        <p:nvSpPr>
          <p:cNvPr id="3" name="Retângulo 2"/>
          <p:cNvSpPr/>
          <p:nvPr/>
        </p:nvSpPr>
        <p:spPr>
          <a:xfrm>
            <a:off x="2926080" y="112599"/>
            <a:ext cx="5368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PRÓXIMA LIÇÃO</a:t>
            </a:r>
            <a:endParaRPr lang="pt-BR" sz="4800" b="1" dirty="0">
              <a:solidFill>
                <a:srgbClr val="002332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27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40078" y="3067905"/>
            <a:ext cx="77593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002332"/>
                </a:solidFill>
                <a:latin typeface="Franklin Gothic Demi" panose="020B0703020102020204" pitchFamily="34" charset="0"/>
              </a:rPr>
              <a:t>www.editorapromessa.com.br</a:t>
            </a:r>
          </a:p>
        </p:txBody>
      </p:sp>
    </p:spTree>
    <p:extLst>
      <p:ext uri="{BB962C8B-B14F-4D97-AF65-F5344CB8AC3E}">
        <p14:creationId xmlns:p14="http://schemas.microsoft.com/office/powerpoint/2010/main" val="3433649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354</Words>
  <Application>Microsoft Office PowerPoint</Application>
  <PresentationFormat>Apresentação na tela (4:3)</PresentationFormat>
  <Paragraphs>37</Paragraphs>
  <Slides>15</Slides>
  <Notes>0</Notes>
  <HiddenSlides>0</HiddenSlides>
  <MMClips>4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Franklin Gothic Demi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15</cp:revision>
  <dcterms:created xsi:type="dcterms:W3CDTF">2023-08-30T14:00:01Z</dcterms:created>
  <dcterms:modified xsi:type="dcterms:W3CDTF">2024-06-23T18:25:04Z</dcterms:modified>
</cp:coreProperties>
</file>