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2" r:id="rId4"/>
    <p:sldId id="263" r:id="rId5"/>
    <p:sldId id="259" r:id="rId6"/>
    <p:sldId id="264" r:id="rId7"/>
    <p:sldId id="265" r:id="rId8"/>
    <p:sldId id="260" r:id="rId9"/>
    <p:sldId id="266" r:id="rId10"/>
    <p:sldId id="267" r:id="rId11"/>
    <p:sldId id="261" r:id="rId12"/>
    <p:sldId id="268" r:id="rId13"/>
    <p:sldId id="271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332"/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02" autoAdjust="0"/>
    <p:restoredTop sz="94660"/>
  </p:normalViewPr>
  <p:slideViewPr>
    <p:cSldViewPr snapToGrid="0">
      <p:cViewPr varScale="1">
        <p:scale>
          <a:sx n="73" d="100"/>
          <a:sy n="73" d="100"/>
        </p:scale>
        <p:origin x="126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23/06/2024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4958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23/06/2024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0232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23/06/2024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2179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23/06/2024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0972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23/06/2024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7103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23/06/2024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4920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23/06/2024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4456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23/06/2024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2721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23/06/2024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4125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23/06/2024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2253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23/06/2024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1499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A432A8-3EC3-4A42-B44A-B3F52E5A59D6}" type="datetimeFigureOut">
              <a:rPr lang="pt-BR" smtClean="0"/>
              <a:t>23/06/2024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353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6988629" y="5226597"/>
            <a:ext cx="152617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80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03</a:t>
            </a:r>
            <a:endParaRPr lang="pt-BR" sz="6000" b="1" dirty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68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685799" y="2551704"/>
            <a:ext cx="807937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b="1" dirty="0">
                <a:solidFill>
                  <a:srgbClr val="002332"/>
                </a:solidFill>
                <a:latin typeface="Franklin Gothic Demi" panose="020B0703020102020204" pitchFamily="34" charset="0"/>
              </a:rPr>
              <a:t>UM POVO: O ALCANCE </a:t>
            </a:r>
          </a:p>
          <a:p>
            <a:pPr algn="ctr"/>
            <a:r>
              <a:rPr lang="pt-BR" sz="5400" b="1" dirty="0">
                <a:solidFill>
                  <a:srgbClr val="002332"/>
                </a:solidFill>
                <a:latin typeface="Franklin Gothic Demi" panose="020B0703020102020204" pitchFamily="34" charset="0"/>
              </a:rPr>
              <a:t>DA UNIDADE</a:t>
            </a:r>
          </a:p>
        </p:txBody>
      </p:sp>
    </p:spTree>
    <p:extLst>
      <p:ext uri="{BB962C8B-B14F-4D97-AF65-F5344CB8AC3E}">
        <p14:creationId xmlns:p14="http://schemas.microsoft.com/office/powerpoint/2010/main" val="2760948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640079" y="2520518"/>
            <a:ext cx="777240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b="1" dirty="0"/>
          </a:p>
          <a:p>
            <a:pPr algn="just"/>
            <a:r>
              <a:rPr lang="pt-BR" sz="36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...E COM O SEU SANGUE COMPROU PARA DEUS PESSOAS DE TODAS AS TRIBOS, LÍNGUAS, POVOS E NAÇÕES. </a:t>
            </a:r>
          </a:p>
          <a:p>
            <a:pPr algn="just"/>
            <a:r>
              <a:rPr lang="pt-BR" sz="36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(AP 5:9)</a:t>
            </a:r>
            <a:endParaRPr lang="pt-BR" sz="3200" dirty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4384765" y="177913"/>
            <a:ext cx="42628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54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TEXTO-BASE</a:t>
            </a:r>
            <a:endParaRPr lang="pt-BR" sz="5400" b="1" dirty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761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70262" y="2233128"/>
            <a:ext cx="819041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40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SÃO PESSOAS DE DIFERENTES CULTURAS, IDADES, CLASSES SOCIAIS, GÊNEROS,  ETC., ALCANÇADAS PELA GRAÇA E CONVIVENDO COMO UMA FAMÍLIA. COMO ISSO É POSSÍVEL?</a:t>
            </a:r>
          </a:p>
        </p:txBody>
      </p:sp>
      <p:sp>
        <p:nvSpPr>
          <p:cNvPr id="3" name="Retângulo 2"/>
          <p:cNvSpPr/>
          <p:nvPr/>
        </p:nvSpPr>
        <p:spPr>
          <a:xfrm>
            <a:off x="3026228" y="190976"/>
            <a:ext cx="42628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54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INTRODUÇÃO</a:t>
            </a:r>
            <a:endParaRPr lang="pt-BR" sz="5400" b="1" dirty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756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slidesmovimentosliçao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834" cy="6858000"/>
          </a:xfrm>
        </p:spPr>
      </p:pic>
    </p:spTree>
    <p:extLst>
      <p:ext uri="{BB962C8B-B14F-4D97-AF65-F5344CB8AC3E}">
        <p14:creationId xmlns:p14="http://schemas.microsoft.com/office/powerpoint/2010/main" val="1357239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613952" y="1906558"/>
            <a:ext cx="819041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4000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1. </a:t>
            </a:r>
            <a:r>
              <a:rPr lang="pt-BR" sz="4000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UM POVO PARA SER BÊNÇÃO</a:t>
            </a:r>
            <a:endParaRPr lang="pt-BR" sz="4000" dirty="0" smtClean="0">
              <a:solidFill>
                <a:srgbClr val="002332"/>
              </a:solidFill>
              <a:latin typeface="Franklin Gothic Demi" panose="020B0703020102020204" pitchFamily="34" charset="0"/>
            </a:endParaRPr>
          </a:p>
          <a:p>
            <a:pPr algn="just"/>
            <a:r>
              <a:rPr lang="pt-BR" sz="4000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2. </a:t>
            </a:r>
            <a:r>
              <a:rPr lang="pt-BR" sz="4000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A REJEIÇÃO DE ISRAEL SIGNIFICA QUE DEUS FALHOU?</a:t>
            </a:r>
            <a:endParaRPr lang="pt-BR" sz="4000" dirty="0" smtClean="0">
              <a:solidFill>
                <a:srgbClr val="002332"/>
              </a:solidFill>
              <a:latin typeface="Franklin Gothic Demi" panose="020B0703020102020204" pitchFamily="34" charset="0"/>
            </a:endParaRPr>
          </a:p>
          <a:p>
            <a:pPr algn="just"/>
            <a:r>
              <a:rPr lang="pt-BR" sz="4000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3. </a:t>
            </a:r>
            <a:r>
              <a:rPr lang="pt-BR" sz="4000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UM POVO GLOBAL</a:t>
            </a:r>
          </a:p>
          <a:p>
            <a:pPr algn="just"/>
            <a:r>
              <a:rPr lang="pt-BR" sz="4000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4. A DIVERSIDADE É A FORÇA DA  UNIDADE</a:t>
            </a:r>
          </a:p>
        </p:txBody>
      </p:sp>
      <p:sp>
        <p:nvSpPr>
          <p:cNvPr id="3" name="Retângulo 2"/>
          <p:cNvSpPr/>
          <p:nvPr/>
        </p:nvSpPr>
        <p:spPr>
          <a:xfrm>
            <a:off x="2429690" y="112599"/>
            <a:ext cx="67143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EXPLORANDO DO TEMA</a:t>
            </a:r>
            <a:endParaRPr lang="pt-BR" sz="4800" b="1" dirty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2645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39631" y="1408923"/>
            <a:ext cx="843860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0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01. QUANDO DEUS CHAMOU O POVO DE ISRAEL, ESTAVA REJEITANDO,  AUTOMATICAMENTE, AS OUTRAS NAÇÕES? ELE ESCOLHEU ISRAEL PORQUE ERA MELHOR QUE OUTROS POVOS? LEIA GN 12:3; DT 7:7; IS 49:6.</a:t>
            </a:r>
          </a:p>
          <a:p>
            <a:pPr algn="just"/>
            <a:endParaRPr lang="pt-BR" sz="2000" b="1" dirty="0" smtClean="0">
              <a:solidFill>
                <a:srgbClr val="002332"/>
              </a:solidFill>
              <a:latin typeface="Franklin Gothic Demi" panose="020B0703020102020204" pitchFamily="34" charset="0"/>
            </a:endParaRPr>
          </a:p>
          <a:p>
            <a:pPr algn="just"/>
            <a:r>
              <a:rPr lang="pt-BR" sz="20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02. COM BASE NO ITEM 2 EXPLIQUE: A REJEIÇÃO DE ISRAEL EM RELAÇÃO AO MESSIAS, SIGNIFICA QUE DEUS FALHOU? QUE COMUNIDADE RECEBEU A MISSÃO DE SER LUZ PARA AS NAÇÕES HOJE? LEIA 1 PE 2:9-10; MT 21:43.</a:t>
            </a:r>
          </a:p>
          <a:p>
            <a:pPr algn="just"/>
            <a:endParaRPr lang="pt-BR" sz="2000" b="1" dirty="0" smtClean="0">
              <a:solidFill>
                <a:srgbClr val="002332"/>
              </a:solidFill>
              <a:latin typeface="Franklin Gothic Demi" panose="020B0703020102020204" pitchFamily="34" charset="0"/>
            </a:endParaRPr>
          </a:p>
          <a:p>
            <a:pPr algn="just"/>
            <a:r>
              <a:rPr lang="pt-BR" sz="20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03. LEIA AP 5:9; EF 2:14-19; SL 24:1; 47:2 E O ITEM 3 E RESPONDA: DEUS É O DEUS DE TODA A TERRA? ELE SEMPRE QUIS UM POVO GLOBAL?</a:t>
            </a:r>
          </a:p>
          <a:p>
            <a:pPr algn="just"/>
            <a:endParaRPr lang="pt-BR" sz="2000" b="1" dirty="0" smtClean="0">
              <a:solidFill>
                <a:srgbClr val="002332"/>
              </a:solidFill>
              <a:latin typeface="Franklin Gothic Demi" panose="020B0703020102020204" pitchFamily="34" charset="0"/>
            </a:endParaRPr>
          </a:p>
          <a:p>
            <a:pPr algn="just"/>
            <a:r>
              <a:rPr lang="pt-BR" sz="20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04. COM BASE NO ITEM 4, RESPONDA: COMO A DIVERSIDADE PODE FORTALECER A UNIDADE DO POVO DE DEUS? LEIA GL 3:28; TG 2:1-8.</a:t>
            </a:r>
            <a:endParaRPr lang="pt-BR" sz="2100" b="1" dirty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429690" y="112599"/>
            <a:ext cx="67143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EXPLORANDO DO TEMA</a:t>
            </a:r>
            <a:endParaRPr lang="pt-BR" sz="4800" b="1" dirty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115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slidesmovimentosliçao (1)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389551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809897" y="2011679"/>
            <a:ext cx="72368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40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REFLITA SOBRE A UNIDADE!</a:t>
            </a:r>
            <a:endParaRPr lang="pt-BR" sz="4000" b="1" dirty="0" smtClean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429690" y="112599"/>
            <a:ext cx="58652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b="1" dirty="0">
                <a:solidFill>
                  <a:srgbClr val="002332"/>
                </a:solidFill>
                <a:latin typeface="Franklin Gothic Demi" panose="020B0703020102020204" pitchFamily="34" charset="0"/>
              </a:rPr>
              <a:t> APLICANDO O TEMA</a:t>
            </a:r>
          </a:p>
        </p:txBody>
      </p:sp>
      <p:sp>
        <p:nvSpPr>
          <p:cNvPr id="4" name="Retângulo 3"/>
          <p:cNvSpPr/>
          <p:nvPr/>
        </p:nvSpPr>
        <p:spPr>
          <a:xfrm>
            <a:off x="809897" y="2850194"/>
            <a:ext cx="761564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QUER FAZER SOBRESSAIR SEU INSTRUMENTO? A SOLUÇÃO É PÔR EM PRÁTICA OS MANDAMENTOS DA MUTUALIDADE: AMAR UNS AOS OUTROS, SERVIR UNS AOS OUTROS, PERDOAR UNS AOS OUTROS, ETC. (RM 12:10; 1 PE 4:10; CL 3:13).</a:t>
            </a:r>
            <a:endParaRPr lang="pt-BR" sz="3200" b="1" dirty="0" smtClean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1171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149528" y="2690304"/>
            <a:ext cx="69102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40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ESFORCE-SE PELA UNIDADE!</a:t>
            </a:r>
            <a:endParaRPr lang="pt-BR" sz="4000" b="1" dirty="0" smtClean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429690" y="112599"/>
            <a:ext cx="58652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b="1" dirty="0">
                <a:solidFill>
                  <a:srgbClr val="002332"/>
                </a:solidFill>
                <a:latin typeface="Franklin Gothic Demi" panose="020B0703020102020204" pitchFamily="34" charset="0"/>
              </a:rPr>
              <a:t> APLICANDO O TEMA</a:t>
            </a:r>
          </a:p>
        </p:txBody>
      </p:sp>
      <p:sp>
        <p:nvSpPr>
          <p:cNvPr id="4" name="Retângulo 3"/>
          <p:cNvSpPr/>
          <p:nvPr/>
        </p:nvSpPr>
        <p:spPr>
          <a:xfrm>
            <a:off x="1149528" y="3498979"/>
            <a:ext cx="723682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A BÍBLIA FALA QUE DEVEMOS EMPREGAR ESFORÇO PELA UNIDADE NO VÍNCULO DA PAZ (EF 4:3). </a:t>
            </a:r>
            <a:endParaRPr lang="pt-BR" sz="3200" b="1" dirty="0" smtClean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8348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slidesmovimentosliçao (6)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834" cy="6858000"/>
          </a:xfrm>
        </p:spPr>
      </p:pic>
    </p:spTree>
    <p:extLst>
      <p:ext uri="{BB962C8B-B14F-4D97-AF65-F5344CB8AC3E}">
        <p14:creationId xmlns:p14="http://schemas.microsoft.com/office/powerpoint/2010/main" val="1007108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548640" y="2689082"/>
            <a:ext cx="774627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6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COMUNHÃO GENUÍNA: ESTE É O SEU DESAFIO, NÃO APENAS DESTA SEMANA, MAS DE SUA VIDA TODA.</a:t>
            </a:r>
            <a:endParaRPr lang="pt-BR" sz="3600" b="1" dirty="0" smtClean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2926080" y="112599"/>
            <a:ext cx="53688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MEU DESAFIO </a:t>
            </a:r>
            <a:endParaRPr lang="pt-BR" sz="4800" b="1" dirty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947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slidesmovimentosliçao (7)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834" cy="6858000"/>
          </a:xfrm>
        </p:spPr>
      </p:pic>
    </p:spTree>
    <p:extLst>
      <p:ext uri="{BB962C8B-B14F-4D97-AF65-F5344CB8AC3E}">
        <p14:creationId xmlns:p14="http://schemas.microsoft.com/office/powerpoint/2010/main" val="4218721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953589" y="2584577"/>
            <a:ext cx="749808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4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LIÇÃO </a:t>
            </a:r>
            <a:r>
              <a:rPr lang="pt-BR" sz="44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04</a:t>
            </a:r>
            <a:endParaRPr lang="pt-BR" sz="4400" b="1" dirty="0" smtClean="0">
              <a:solidFill>
                <a:srgbClr val="002332"/>
              </a:solidFill>
              <a:latin typeface="Franklin Gothic Demi" panose="020B0703020102020204" pitchFamily="34" charset="0"/>
            </a:endParaRPr>
          </a:p>
          <a:p>
            <a:pPr algn="ctr"/>
            <a:r>
              <a:rPr lang="pt-BR" sz="4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UM </a:t>
            </a:r>
            <a:r>
              <a:rPr lang="pt-BR" sz="4800" b="1" dirty="0">
                <a:solidFill>
                  <a:srgbClr val="002332"/>
                </a:solidFill>
                <a:latin typeface="Franklin Gothic Demi" panose="020B0703020102020204" pitchFamily="34" charset="0"/>
              </a:rPr>
              <a:t>POVO: </a:t>
            </a:r>
            <a:r>
              <a:rPr lang="pt-BR" sz="4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O PROPÓSITO DA UNIDADE</a:t>
            </a:r>
            <a:endParaRPr lang="pt-BR" sz="4800" b="1" dirty="0">
              <a:solidFill>
                <a:srgbClr val="002332"/>
              </a:solidFill>
              <a:latin typeface="Franklin Gothic Demi" panose="020B0703020102020204" pitchFamily="34" charset="0"/>
            </a:endParaRPr>
          </a:p>
          <a:p>
            <a:pPr algn="ctr"/>
            <a:r>
              <a:rPr lang="pt-BR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 </a:t>
            </a:r>
          </a:p>
        </p:txBody>
      </p:sp>
      <p:sp>
        <p:nvSpPr>
          <p:cNvPr id="3" name="Retângulo 2"/>
          <p:cNvSpPr/>
          <p:nvPr/>
        </p:nvSpPr>
        <p:spPr>
          <a:xfrm>
            <a:off x="2926080" y="112599"/>
            <a:ext cx="53688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PRÓXIMA LIÇÃO</a:t>
            </a:r>
            <a:endParaRPr lang="pt-BR" sz="4800" b="1" dirty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9427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640078" y="3067905"/>
            <a:ext cx="775933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4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www.editorapromessa.com.br</a:t>
            </a:r>
          </a:p>
        </p:txBody>
      </p:sp>
    </p:spTree>
    <p:extLst>
      <p:ext uri="{BB962C8B-B14F-4D97-AF65-F5344CB8AC3E}">
        <p14:creationId xmlns:p14="http://schemas.microsoft.com/office/powerpoint/2010/main" val="343364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343</TotalTime>
  <Words>364</Words>
  <Application>Microsoft Office PowerPoint</Application>
  <PresentationFormat>Apresentação na tela (4:3)</PresentationFormat>
  <Paragraphs>35</Paragraphs>
  <Slides>15</Slides>
  <Notes>0</Notes>
  <HiddenSlides>0</HiddenSlides>
  <MMClips>4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Franklin Gothic Demi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Anderson Guarnieri Guarnieri</dc:creator>
  <cp:lastModifiedBy>Usuario</cp:lastModifiedBy>
  <cp:revision>23</cp:revision>
  <dcterms:created xsi:type="dcterms:W3CDTF">2023-08-30T14:00:01Z</dcterms:created>
  <dcterms:modified xsi:type="dcterms:W3CDTF">2024-06-24T03:08:44Z</dcterms:modified>
</cp:coreProperties>
</file>