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3" r:id="rId5"/>
    <p:sldId id="259" r:id="rId6"/>
    <p:sldId id="264" r:id="rId7"/>
    <p:sldId id="265" r:id="rId8"/>
    <p:sldId id="260" r:id="rId9"/>
    <p:sldId id="266" r:id="rId10"/>
    <p:sldId id="267" r:id="rId11"/>
    <p:sldId id="261" r:id="rId12"/>
    <p:sldId id="268" r:id="rId13"/>
    <p:sldId id="271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32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6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95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23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17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97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10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92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45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72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12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25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49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432A8-3EC3-4A42-B44A-B3F52E5A59D6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53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988629" y="5226597"/>
            <a:ext cx="15261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08</a:t>
            </a:r>
            <a:endParaRPr lang="pt-BR" sz="60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8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85799" y="2551704"/>
            <a:ext cx="807937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UMA MISSÃO: </a:t>
            </a:r>
          </a:p>
          <a:p>
            <a:pPr algn="ctr"/>
            <a:r>
              <a:rPr lang="pt-BR" sz="5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O </a:t>
            </a:r>
            <a:r>
              <a:rPr lang="pt-BR" sz="54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CAMPO DA MISSÃO</a:t>
            </a:r>
          </a:p>
        </p:txBody>
      </p:sp>
    </p:spTree>
    <p:extLst>
      <p:ext uri="{BB962C8B-B14F-4D97-AF65-F5344CB8AC3E}">
        <p14:creationId xmlns:p14="http://schemas.microsoft.com/office/powerpoint/2010/main" val="276094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29192" y="1723684"/>
            <a:ext cx="777240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dirty="0"/>
          </a:p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MAS RECEBEREIS A VIRTUDE DO ESPÍRITO SANTO, QUE HÁ DE VIR SOBRE VÓS; E SER-ME-EIS TESTEMUNHAS, TANTO EM JERUSALÉM COMO EM TODA A JUDEIA E SAMARIA, E ATÉ AOS CONFINS DA TERRA. (AT 1:8)</a:t>
            </a:r>
            <a:endParaRPr lang="pt-BR" sz="3600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384765" y="177913"/>
            <a:ext cx="42628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TEXTO-BASE</a:t>
            </a:r>
            <a:endParaRPr lang="pt-BR" sz="54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6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83325" y="2259255"/>
            <a:ext cx="81904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DEUS	QUER	A	SUA	IGREJA	REPLETA	</a:t>
            </a:r>
          </a:p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DE TODOS	OS QUE	</a:t>
            </a:r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HÃO DE</a:t>
            </a:r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CRER	EM</a:t>
            </a:r>
          </a:p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JESUS	EM	TODOS	</a:t>
            </a:r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 OS</a:t>
            </a:r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LUGARES!	NÃO	</a:t>
            </a:r>
          </a:p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É	SEU	PROPÓSITO	DEIXAR	ALGUNS	</a:t>
            </a:r>
          </a:p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DE	FORA	DO</a:t>
            </a:r>
            <a:r>
              <a:rPr lang="pt-BR" sz="36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</a:t>
            </a:r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SEU	REINO!	</a:t>
            </a:r>
          </a:p>
        </p:txBody>
      </p:sp>
      <p:sp>
        <p:nvSpPr>
          <p:cNvPr id="3" name="Retângulo 2"/>
          <p:cNvSpPr/>
          <p:nvPr/>
        </p:nvSpPr>
        <p:spPr>
          <a:xfrm>
            <a:off x="3026228" y="190976"/>
            <a:ext cx="42628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INTRODUÇÃO</a:t>
            </a:r>
            <a:endParaRPr lang="pt-BR" sz="54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75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lidesmovimentosliçao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834" cy="6858000"/>
          </a:xfrm>
        </p:spPr>
      </p:pic>
    </p:spTree>
    <p:extLst>
      <p:ext uri="{BB962C8B-B14F-4D97-AF65-F5344CB8AC3E}">
        <p14:creationId xmlns:p14="http://schemas.microsoft.com/office/powerpoint/2010/main" val="135723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00888" y="2990774"/>
            <a:ext cx="81904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1. </a:t>
            </a:r>
            <a:r>
              <a:rPr lang="pt-BR" sz="4000" dirty="0">
                <a:solidFill>
                  <a:srgbClr val="002332"/>
                </a:solidFill>
                <a:latin typeface="Franklin Gothic Demi" panose="020B0703020102020204" pitchFamily="34" charset="0"/>
              </a:rPr>
              <a:t>Pregando em todos os </a:t>
            </a:r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lugares</a:t>
            </a:r>
          </a:p>
          <a:p>
            <a:pPr algn="just"/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2</a:t>
            </a:r>
            <a:r>
              <a:rPr lang="pt-BR" sz="4000" dirty="0">
                <a:solidFill>
                  <a:srgbClr val="002332"/>
                </a:solidFill>
                <a:latin typeface="Franklin Gothic Demi" panose="020B0703020102020204" pitchFamily="34" charset="0"/>
              </a:rPr>
              <a:t>. Pregando a todas as </a:t>
            </a:r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pessoas</a:t>
            </a: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6714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EXPLORANDO DO TEMA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64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87379" y="1262551"/>
            <a:ext cx="843860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1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01. COMO OS DISCÍPULOS DE JESUS ENTENDERAM A ABRANGÊNCIA DO MANDAMENTO DE PREGAR O EVANGELHO EM TODOS OS LUGARES, SIMULTANEAMENTE? O QUE O PRÓPRIO CRISTO FALA SOBRE ISSO? LEIA LC 24:47; AT 1:8.</a:t>
            </a:r>
          </a:p>
          <a:p>
            <a:pPr algn="just"/>
            <a:endParaRPr lang="pt-BR" sz="21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1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02. QUAL FOI O PAPEL DAS PERSEGUIÇÕES ENFRENTADAS PELA IGREJA PRIMITIVA, CONFORME DESCRITO EM ATOS, NA EXPANSÃO DA MENSAGEM </a:t>
            </a:r>
            <a:r>
              <a:rPr lang="pt-BR" sz="21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CRISTÃ</a:t>
            </a:r>
            <a:r>
              <a:rPr lang="pt-BR" sz="21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? </a:t>
            </a:r>
          </a:p>
          <a:p>
            <a:pPr algn="just"/>
            <a:endParaRPr lang="pt-BR" sz="21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1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03. COMO A SEGUNDA PARTE DE MC 16:15 ENFATIZA A UNIVERSALIDADE DO EVANGELHO, ESPECIALMENTE EM RELAÇÃO A QUEM DEVE SER ALCANÇADO? LEIA, TAMBÉM, MT 28:19.</a:t>
            </a:r>
          </a:p>
          <a:p>
            <a:pPr algn="just"/>
            <a:r>
              <a:rPr lang="pt-BR" sz="21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 </a:t>
            </a:r>
          </a:p>
          <a:p>
            <a:pPr algn="just"/>
            <a:r>
              <a:rPr lang="pt-BR" sz="21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04. QUAIS EXEMPLOS BÍBLICOS SÃO APRESENTADOS PARA ILUSTRAR A DIVERSIDADE DE PESSOAS E CULTURAS QUE O EVANGELHO DEVE ALCANÇAR? LEIA AT 10:34; 13:2; 16:9-10; TT 2:11.</a:t>
            </a:r>
            <a:endParaRPr lang="pt-BR" sz="21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6714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EXPLORANDO DO TEMA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11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lidesmovimentosliçao (1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38955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09897" y="2002924"/>
            <a:ext cx="73805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PROCLAMEMOS </a:t>
            </a:r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O EVANGELHO EM NOSSO CONTEXTO LOCAL.</a:t>
            </a: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5865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APLICANDO O TEMA</a:t>
            </a:r>
          </a:p>
        </p:txBody>
      </p:sp>
      <p:sp>
        <p:nvSpPr>
          <p:cNvPr id="4" name="Retângulo 3"/>
          <p:cNvSpPr/>
          <p:nvPr/>
        </p:nvSpPr>
        <p:spPr>
          <a:xfrm>
            <a:off x="770708" y="3359649"/>
            <a:ext cx="76156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SOMOS	</a:t>
            </a:r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 DESAFIADOS</a:t>
            </a:r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A	NÃO	NEGLIGEN-</a:t>
            </a:r>
          </a:p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CIAR	O	AMBIENTE	EM	QUE	ESTAMOS	</a:t>
            </a:r>
          </a:p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INSERIDOS. </a:t>
            </a:r>
          </a:p>
        </p:txBody>
      </p:sp>
    </p:spTree>
    <p:extLst>
      <p:ext uri="{BB962C8B-B14F-4D97-AF65-F5344CB8AC3E}">
        <p14:creationId xmlns:p14="http://schemas.microsoft.com/office/powerpoint/2010/main" val="180117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40523" y="1671402"/>
            <a:ext cx="69102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PROCLAMEMOS O EVANGELHO ALÉM DE NOSSO CONTEXTO LOCAL.</a:t>
            </a: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5865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APLICANDO O TEMA</a:t>
            </a:r>
          </a:p>
        </p:txBody>
      </p:sp>
      <p:sp>
        <p:nvSpPr>
          <p:cNvPr id="4" name="Retângulo 3"/>
          <p:cNvSpPr/>
          <p:nvPr/>
        </p:nvSpPr>
        <p:spPr>
          <a:xfrm>
            <a:off x="940523" y="3067904"/>
            <a:ext cx="723682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TODA </a:t>
            </a:r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IGREJA DEVERIA SER UMA PLANTADORA DE NOVAS IGREJAS E DEVERIA SE ENVOLVER COM MISSÕES TRANSCULTURAIS.</a:t>
            </a:r>
          </a:p>
        </p:txBody>
      </p:sp>
    </p:spTree>
    <p:extLst>
      <p:ext uri="{BB962C8B-B14F-4D97-AF65-F5344CB8AC3E}">
        <p14:creationId xmlns:p14="http://schemas.microsoft.com/office/powerpoint/2010/main" val="382834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lidesmovimentosliçao (6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834" cy="6858000"/>
          </a:xfrm>
        </p:spPr>
      </p:pic>
    </p:spTree>
    <p:extLst>
      <p:ext uri="{BB962C8B-B14F-4D97-AF65-F5344CB8AC3E}">
        <p14:creationId xmlns:p14="http://schemas.microsoft.com/office/powerpoint/2010/main" val="100710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05395" y="1975561"/>
            <a:ext cx="77462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QUE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TAL	VOCÊ	REALIZAR	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UM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 MOMENTO	</a:t>
            </a:r>
            <a:endParaRPr lang="pt-BR" sz="28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DE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 REFLEXÃO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 SOBRE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SEU	PAPEL NA	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IGREJA</a:t>
            </a:r>
            <a:endParaRPr lang="pt-BR" sz="2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LOCAL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? 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VOCÊ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SABE	QUANTAS	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 OUTRAS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</a:t>
            </a:r>
            <a:endParaRPr lang="pt-BR" sz="28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IGREJAS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SUA	IGREJA	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LOCAL</a:t>
            </a:r>
            <a:r>
              <a:rPr lang="pt-BR" sz="2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JÁ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PLANTOU NOS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ARREDORES?</a:t>
            </a:r>
            <a:r>
              <a:rPr lang="pt-BR" sz="2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QUANTOS MISSIONÁRIOS	</a:t>
            </a:r>
            <a:endParaRPr lang="pt-BR" sz="28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OU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PASTORES	JÁ ENVIOU	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AO 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CAMPO?	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 QUE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TAL	ORAR	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 SOBRE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ISSO	E	ANALISAR	</a:t>
            </a:r>
            <a:endParaRPr lang="pt-BR" sz="28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SE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HÁ	 PORTAS	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ABERTAS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DE DEUS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PARA QUE</a:t>
            </a:r>
            <a:endParaRPr lang="pt-BR" sz="2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VOCÊ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TOME 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ALGUMAS	AÇÕES?	</a:t>
            </a:r>
          </a:p>
        </p:txBody>
      </p:sp>
      <p:sp>
        <p:nvSpPr>
          <p:cNvPr id="5" name="Retângulo 4"/>
          <p:cNvSpPr/>
          <p:nvPr/>
        </p:nvSpPr>
        <p:spPr>
          <a:xfrm>
            <a:off x="2926080" y="112599"/>
            <a:ext cx="5368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MEU DESAFIO 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94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slidesmovimentosliçao (7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834" cy="6858000"/>
          </a:xfrm>
        </p:spPr>
      </p:pic>
    </p:spTree>
    <p:extLst>
      <p:ext uri="{BB962C8B-B14F-4D97-AF65-F5344CB8AC3E}">
        <p14:creationId xmlns:p14="http://schemas.microsoft.com/office/powerpoint/2010/main" val="421872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61703" y="2584577"/>
            <a:ext cx="832104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LIÇÃO 09</a:t>
            </a:r>
          </a:p>
          <a:p>
            <a:pPr algn="ctr"/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UMA MISSÃO: CAPACITAÇÃO PARA  MISSÃO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ctr"/>
            <a:r>
              <a:rPr lang="pt-BR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</a:p>
        </p:txBody>
      </p:sp>
      <p:sp>
        <p:nvSpPr>
          <p:cNvPr id="3" name="Retângulo 2"/>
          <p:cNvSpPr/>
          <p:nvPr/>
        </p:nvSpPr>
        <p:spPr>
          <a:xfrm>
            <a:off x="2926080" y="112599"/>
            <a:ext cx="5368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PRÓXIMA LIÇÃO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42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40078" y="3067905"/>
            <a:ext cx="77593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www.editorapromessa.com.br</a:t>
            </a:r>
          </a:p>
        </p:txBody>
      </p:sp>
    </p:spTree>
    <p:extLst>
      <p:ext uri="{BB962C8B-B14F-4D97-AF65-F5344CB8AC3E}">
        <p14:creationId xmlns:p14="http://schemas.microsoft.com/office/powerpoint/2010/main" val="343364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525</TotalTime>
  <Words>257</Words>
  <Application>Microsoft Office PowerPoint</Application>
  <PresentationFormat>Apresentação na tela (4:3)</PresentationFormat>
  <Paragraphs>44</Paragraphs>
  <Slides>15</Slides>
  <Notes>0</Notes>
  <HiddenSlides>0</HiddenSlides>
  <MMClips>4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Franklin Gothic Demi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44</cp:revision>
  <dcterms:created xsi:type="dcterms:W3CDTF">2023-08-30T14:00:01Z</dcterms:created>
  <dcterms:modified xsi:type="dcterms:W3CDTF">2024-08-19T22:00:01Z</dcterms:modified>
</cp:coreProperties>
</file>