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65" r:id="rId8"/>
    <p:sldId id="260" r:id="rId9"/>
    <p:sldId id="266" r:id="rId10"/>
    <p:sldId id="267" r:id="rId11"/>
    <p:sldId id="261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3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88629" y="5226597"/>
            <a:ext cx="1526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09</a:t>
            </a:r>
            <a:endParaRPr lang="pt-BR" sz="6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1441" y="2264321"/>
            <a:ext cx="905255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LIÇÃO 09</a:t>
            </a:r>
          </a:p>
          <a:p>
            <a:pPr algn="ctr"/>
            <a:r>
              <a:rPr lang="pt-BR" sz="54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UMA MISSÃO: CAPACITAÇÃO PARA  MISSÃO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29192" y="1723684"/>
            <a:ext cx="777240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QUANDO TERMINARAM DE FAZER ESSA ORAÇÃO, O LUGAR ONDE ESTAVAM REUNIDOS TREMEU. ENTÃO, TODOS FICARAM CHEIOS DO ESPÍRITO SANTO E COMEÇARAM A ANUNCIAR   CORAJOSAMENTE A PALAVRA DE DEUS. (IS 36:4-5 – NBV)</a:t>
            </a:r>
            <a:endParaRPr lang="pt-BR" sz="3600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84765" y="177913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TEXTO-BASE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31519" y="2611952"/>
            <a:ext cx="7602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ESTÁ	MUITO 	CLARO	NO	LIVRO	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 ATOS QUE	O	ESPÍRITO	SANTO	 É	</a:t>
            </a:r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PROMOTOR DA OBRA MISSIONÁRIA (AT 1:8; 8:26-40).</a:t>
            </a:r>
            <a:endParaRPr lang="pt-BR" sz="36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26228" y="190976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INTRODUÇÃO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5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35723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53139" y="2298443"/>
            <a:ext cx="81904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1.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AQUELE QUE CAPACITA PARA A  MISSÃO</a:t>
            </a: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. 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AQUELE QUE GUIA NA MISSÃO</a:t>
            </a:r>
          </a:p>
          <a:p>
            <a:pPr algn="just"/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3</a:t>
            </a:r>
            <a:r>
              <a:rPr lang="pt-BR" sz="40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. AQUELE QUE CONVENCE NA MISSÃO</a:t>
            </a:r>
            <a:endParaRPr lang="pt-BR" sz="4000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4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7379" y="1262551"/>
            <a:ext cx="8438609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01. COM BASE NA INTRODUÇÃO E EM AT 2:3-4, 41 RESPONDA: DE QUE MANEIRA A EXPERIÊNCIA OCORRIDA COM PEDRO DURANTE A FESTA DE PENTECOSTES ENFATIZA A IMPORTÂNCIA DA CAPACITAÇÃO PELO ESPÍRITO SANTO PARA O CUMPRIMENTO DA MISSÃO?</a:t>
            </a:r>
          </a:p>
          <a:p>
            <a:pPr algn="just"/>
            <a:endParaRPr lang="pt-BR" sz="21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02. COMO A CITAÇÃO QUE PEDRO FEZ SOBRE O PROFETA JOEL EM AT 2:17-18 REFORÇA A IDEIA DE QUE A CAPACITAÇÃO PELO ESPÍRITO SANTO É UM CHAMADO ABRANGENTE PARA TODOS OS CRISTÃOS, INDEPENDENTEMENTE DA ÉPOCA OU GERAÇÃO? LEIA AT 4:31.</a:t>
            </a:r>
          </a:p>
          <a:p>
            <a:pPr algn="just"/>
            <a:endParaRPr lang="pt-BR" sz="21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03. COMO O RELATO DE AT 16:6-10 ILUSTRA O PAPEL DO ESPÍRITO COMO UM GUIA ESTRATÉGICO PARA A PROCLAMAÇÃO DO EVANGELHO? LEIA TAMBÉM ATOS 13:2.</a:t>
            </a:r>
          </a:p>
          <a:p>
            <a:pPr algn="just"/>
            <a:endParaRPr lang="pt-BR" sz="21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04. A IGREJA TEM A MISSÃO DE ANUNCIAR AS BOAS-NOVAS, E DIANTE DESSA AÇÃO E COM BASE EM JO 16:8 E AT 8:26-38, COMENTE: QUAL É O PAPEL DO ESPÍRITO SANTO?</a:t>
            </a:r>
            <a:endParaRPr lang="pt-BR" sz="21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895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9897" y="2002924"/>
            <a:ext cx="73805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IGREJA DEVE SER TOTALMENTE DEPENDENTE DO ESPÍRITO SANTO.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770708" y="3359649"/>
            <a:ext cx="76156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SEM	ELE,	NÃO	HÁ	 PODER	 E	ELA	NÃO	 ESTARÁ	PRONTA	PARA	MORRER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POR CAUSA DO EVANGELHO, CASO SEJA NECESSÁRIO.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40523" y="1671402"/>
            <a:ext cx="69102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IGREJA DEVE SER TOTALMENTE CONFIANTE NO ESPÍRITO SANTO.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940523" y="3067904"/>
            <a:ext cx="7236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IGREJA ANUNCIA, O ESPÍRITO SANTO CONVENCE, E OS CORAÇÕES SÃO	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TRANSFORMADOS	PELA	GRAÇA	</a:t>
            </a:r>
          </a:p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SALVADORA</a:t>
            </a:r>
            <a:r>
              <a:rPr lang="pt-BR" sz="32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 	JESUS	CRISTO	 (TT</a:t>
            </a:r>
            <a:r>
              <a:rPr lang="pt-BR" sz="32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2:11).</a:t>
            </a:r>
            <a:endParaRPr lang="pt-BR" sz="32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6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0071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05395" y="1975561"/>
            <a:ext cx="77462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PEÇA  A	ELE	QUE	DE	 MANEIRA	PESSOAL</a:t>
            </a:r>
            <a:r>
              <a:rPr lang="pt-BR" sz="2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AJA	EM	SUA	VIDA	E	TE	ENVIE</a:t>
            </a:r>
            <a:r>
              <a:rPr lang="pt-BR" sz="2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PARA	</a:t>
            </a: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FAZER	A	MISSÃO	DE	 FORMA	INTENCIONAL	</a:t>
            </a: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PARA	 A	GLÓRIA	DE	 DEUS.</a:t>
            </a:r>
            <a:r>
              <a:rPr lang="pt-BR" sz="2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APROVEITE	E	</a:t>
            </a: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RESERVE	UM	MOMENTO	PARA	REFLETIR	</a:t>
            </a: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TAMBÉM	SOBRE	AS	 EXPERIÊNCIAS	QUE	</a:t>
            </a:r>
          </a:p>
          <a:p>
            <a:pPr algn="just"/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JÁ	TEVE	E	COMO	VOCÊ	SENTIU	O	ESPÍRITO</a:t>
            </a:r>
            <a:r>
              <a:rPr lang="pt-BR" sz="2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SANTO	TRABALHANDO ATRAVÉS DE VOCÊ.</a:t>
            </a:r>
            <a:r>
              <a:rPr lang="pt-BR" sz="2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	</a:t>
            </a:r>
            <a:endParaRPr lang="pt-BR" sz="28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MEU DESAFIO 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94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slidesmovimentosliçao (7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42187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61703" y="2584577"/>
            <a:ext cx="83210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LIÇÃO </a:t>
            </a:r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10</a:t>
            </a:r>
            <a:endParaRPr lang="pt-BR" sz="44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MÚLTIPLAS FORMAS:</a:t>
            </a:r>
          </a:p>
          <a:p>
            <a:pPr algn="ctr"/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DIFERENTES DONS</a:t>
            </a:r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endParaRPr lang="pt-BR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PRÓXIMA LIÇÃO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2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40078" y="3067905"/>
            <a:ext cx="77593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www.editorapromessa.com.br</a:t>
            </a:r>
          </a:p>
        </p:txBody>
      </p:sp>
    </p:spTree>
    <p:extLst>
      <p:ext uri="{BB962C8B-B14F-4D97-AF65-F5344CB8AC3E}">
        <p14:creationId xmlns:p14="http://schemas.microsoft.com/office/powerpoint/2010/main" val="34336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553</TotalTime>
  <Words>284</Words>
  <Application>Microsoft Office PowerPoint</Application>
  <PresentationFormat>Apresentação na tela (4:3)</PresentationFormat>
  <Paragraphs>43</Paragraphs>
  <Slides>15</Slides>
  <Notes>0</Notes>
  <HiddenSlides>0</HiddenSlides>
  <MMClips>4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Franklin Gothic Demi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47</cp:revision>
  <dcterms:created xsi:type="dcterms:W3CDTF">2023-08-30T14:00:01Z</dcterms:created>
  <dcterms:modified xsi:type="dcterms:W3CDTF">2024-08-21T02:27:24Z</dcterms:modified>
</cp:coreProperties>
</file>