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onjell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900828" y="8024052"/>
            <a:ext cx="1862286" cy="232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70"/>
              </a:lnSpc>
            </a:pPr>
            <a:r>
              <a:rPr lang="en-US" sz="12907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10</a:t>
            </a:r>
            <a:endParaRPr lang="en-US" sz="12907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914400" y="-589853"/>
            <a:ext cx="7502514" cy="10876853"/>
          </a:xfrm>
          <a:custGeom>
            <a:avLst/>
            <a:gdLst/>
            <a:ahLst/>
            <a:cxnLst/>
            <a:rect l="l" t="t" r="r" b="b"/>
            <a:pathLst>
              <a:path w="7031413" h="10533953">
                <a:moveTo>
                  <a:pt x="7031413" y="0"/>
                </a:moveTo>
                <a:lnTo>
                  <a:pt x="0" y="0"/>
                </a:lnTo>
                <a:lnTo>
                  <a:pt x="0" y="10533953"/>
                </a:lnTo>
                <a:lnTo>
                  <a:pt x="7031413" y="10533953"/>
                </a:lnTo>
                <a:lnTo>
                  <a:pt x="703141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43378" y="2686526"/>
            <a:ext cx="10982422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Algum tempo depois, Deus pôs Abraão à prova. Deus o chamou pelo nome, e ele respondeu: — Estou aqui.  Então Deus disse: — Pegue agora Isaque, o seu filho, o seu único filho, a quem você tanto ama, e vá até a terra de Moriá. (</a:t>
            </a:r>
            <a:r>
              <a:rPr lang="pt-BR" sz="5400" b="1" dirty="0" err="1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54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22:1-2 – NTLH)</a:t>
            </a:r>
            <a:endParaRPr lang="en-US" sz="54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943378" y="1704705"/>
            <a:ext cx="1142438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LIÇÃO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10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-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NA ESCOLA DA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FÉ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147331" y="2705100"/>
            <a:ext cx="13993337" cy="4487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7396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vida pode ser comparada a uma escola, em que estamos sempre aprendendo. Cada situação, boa ou desafiadora, traz lições </a:t>
            </a:r>
            <a:r>
              <a:rPr lang="pt-BR" sz="7396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valiosas. </a:t>
            </a:r>
            <a:endParaRPr lang="en-US" sz="7396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24753" y="1188145"/>
            <a:ext cx="131064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impaciência e suas consequências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24753" y="3327412"/>
            <a:ext cx="12649201" cy="1968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</a:t>
            </a: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renovação da promessa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524753" y="5613412"/>
            <a:ext cx="12649201" cy="1968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3.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intercessão e a compaixão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524753" y="7870628"/>
            <a:ext cx="12649201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4. </a:t>
            </a:r>
            <a:r>
              <a:rPr lang="pt-BR" sz="8000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prova de fé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17056" y="-440804"/>
            <a:ext cx="4362165" cy="2939009"/>
          </a:xfrm>
          <a:custGeom>
            <a:avLst/>
            <a:gdLst/>
            <a:ahLst/>
            <a:cxnLst/>
            <a:rect l="l" t="t" r="r" b="b"/>
            <a:pathLst>
              <a:path w="4362165" h="2939009">
                <a:moveTo>
                  <a:pt x="0" y="0"/>
                </a:moveTo>
                <a:lnTo>
                  <a:pt x="4362165" y="0"/>
                </a:lnTo>
                <a:lnTo>
                  <a:pt x="4362165" y="2939008"/>
                </a:lnTo>
                <a:lnTo>
                  <a:pt x="0" y="2939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68001" y="919214"/>
            <a:ext cx="4814031" cy="102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Perguntas</a:t>
            </a:r>
            <a:endParaRPr lang="en-US" sz="817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3401" y="1943100"/>
            <a:ext cx="13489765" cy="766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2"/>
              </a:lnSpc>
            </a:pP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01. Com base no item 1, “A impaciência e as consequências", e em </a:t>
            </a:r>
            <a:r>
              <a:rPr lang="pt-BR" sz="375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16:4-5, comente a impaciência de Sarai e Abrão. O que podemos aprender com base nesse episódio?</a:t>
            </a:r>
          </a:p>
          <a:p>
            <a:pPr algn="just">
              <a:lnSpc>
                <a:spcPts val="3502"/>
              </a:lnSpc>
            </a:pPr>
            <a:endParaRPr lang="pt-BR" sz="375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02. Leia o item 2 do comentário anterior e comente a seguinte frase: “Deus não apenas cumpre suas promessas, mas também transforma as pessoas envolvidas, preparando-as para o cumprimento dos seus planos”. Baseie-se em </a:t>
            </a:r>
            <a:r>
              <a:rPr lang="pt-BR" sz="375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17:1-7, 15-16.</a:t>
            </a:r>
          </a:p>
          <a:p>
            <a:pPr algn="just">
              <a:lnSpc>
                <a:spcPts val="3502"/>
              </a:lnSpc>
            </a:pPr>
            <a:endParaRPr lang="pt-BR" sz="375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03. O que aprendemos com a intercessão de Abraão por Sodoma e Gomorra em </a:t>
            </a:r>
            <a:r>
              <a:rPr lang="pt-BR" sz="375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18 e 19? Baseie-se no item 3 do comentário anterior.</a:t>
            </a:r>
          </a:p>
          <a:p>
            <a:pPr algn="just">
              <a:lnSpc>
                <a:spcPts val="3502"/>
              </a:lnSpc>
            </a:pPr>
            <a:endParaRPr lang="pt-BR" sz="375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04. Leia </a:t>
            </a:r>
            <a:r>
              <a:rPr lang="pt-BR" sz="375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75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22:2,12 e responda: como a atitude do patriarca diante da prova de fé, em que o Senhor lhe pede que sacrifique seu filho Isaque, mostra a importância de confiarmos em Deus, mesmo em momentos de grande prova? </a:t>
            </a:r>
            <a:endParaRPr lang="pt-BR" sz="375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10020" y="1550702"/>
            <a:ext cx="6028182" cy="8229600"/>
          </a:xfrm>
          <a:custGeom>
            <a:avLst/>
            <a:gdLst/>
            <a:ahLst/>
            <a:cxnLst/>
            <a:rect l="l" t="t" r="r" b="b"/>
            <a:pathLst>
              <a:path w="6028182" h="8229600">
                <a:moveTo>
                  <a:pt x="0" y="0"/>
                </a:moveTo>
                <a:lnTo>
                  <a:pt x="6028182" y="0"/>
                </a:lnTo>
                <a:lnTo>
                  <a:pt x="60281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29304" y="3959019"/>
            <a:ext cx="9596522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II–Lições para viver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31" y="2019300"/>
            <a:ext cx="14365930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Na escola da fé, não sejamos precipitados.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60152" y="4076700"/>
            <a:ext cx="11967687" cy="2562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É fundamental esperar pelo tempo de Deus, pois ele tem um plano perfeito. 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35" y="2400300"/>
            <a:ext cx="14365930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2.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Na escola da fé, não sejamos desobedientes.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19451" y="4457700"/>
            <a:ext cx="11849098" cy="3395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 smtClean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Precisamos </a:t>
            </a: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entender que as provações fazem parte do processo de crescimento </a:t>
            </a:r>
            <a:r>
              <a:rPr lang="pt-BR" sz="7014" b="1" dirty="0" smtClean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espiritual.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97235" y="1028700"/>
            <a:ext cx="3362065" cy="3590991"/>
          </a:xfrm>
          <a:custGeom>
            <a:avLst/>
            <a:gdLst/>
            <a:ahLst/>
            <a:cxnLst/>
            <a:rect l="l" t="t" r="r" b="b"/>
            <a:pathLst>
              <a:path w="3362065" h="3590991">
                <a:moveTo>
                  <a:pt x="0" y="0"/>
                </a:moveTo>
                <a:lnTo>
                  <a:pt x="3362065" y="0"/>
                </a:lnTo>
                <a:lnTo>
                  <a:pt x="3362065" y="3590991"/>
                </a:lnTo>
                <a:lnTo>
                  <a:pt x="0" y="35909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866900"/>
            <a:ext cx="9799812" cy="114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22"/>
              </a:lnSpc>
            </a:pPr>
            <a:r>
              <a:rPr lang="en-US" sz="900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Desafio</a:t>
            </a:r>
            <a:r>
              <a:rPr lang="en-US" sz="9003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da </a:t>
            </a:r>
            <a:r>
              <a:rPr lang="en-US" sz="900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semana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3206621"/>
            <a:ext cx="11839835" cy="6848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600"/>
              </a:lnSpc>
            </a:pPr>
            <a:r>
              <a:rPr lang="pt-BR" sz="600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Reflita </a:t>
            </a:r>
            <a:r>
              <a:rPr lang="pt-BR" sz="60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sobre as áreas da sua vida em que tem encontrado dificuldade de confiar plenamente em Deus. Identifique uma situação específica em que sua fé está sendo testada e entregue-a ao Senhor em </a:t>
            </a:r>
            <a:r>
              <a:rPr lang="pt-BR" sz="600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oração. </a:t>
            </a:r>
            <a:endParaRPr lang="pt-BR" sz="60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6600"/>
              </a:lnSpc>
            </a:pPr>
            <a:endParaRPr lang="pt-BR" sz="75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01735" y="1357417"/>
            <a:ext cx="3238439" cy="4919148"/>
          </a:xfrm>
          <a:custGeom>
            <a:avLst/>
            <a:gdLst/>
            <a:ahLst/>
            <a:cxnLst/>
            <a:rect l="l" t="t" r="r" b="b"/>
            <a:pathLst>
              <a:path w="3238439" h="4919148">
                <a:moveTo>
                  <a:pt x="0" y="0"/>
                </a:moveTo>
                <a:lnTo>
                  <a:pt x="3238439" y="0"/>
                </a:lnTo>
                <a:lnTo>
                  <a:pt x="3238439" y="4919148"/>
                </a:lnTo>
                <a:lnTo>
                  <a:pt x="0" y="4919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40131" y="6766540"/>
            <a:ext cx="7717316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PRÓXIMO ESTUDO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4675751"/>
            <a:ext cx="7239000" cy="3132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922"/>
              </a:lnSpc>
            </a:pPr>
            <a:r>
              <a:rPr lang="en-US" sz="9003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11. </a:t>
            </a:r>
            <a:r>
              <a:rPr lang="pt-BR" sz="80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ELE CUMPRE O QUE DIZ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4480" y="4732046"/>
            <a:ext cx="15399040" cy="104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8295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www.editorapromessa.com.br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381</Words>
  <Application>Microsoft Office PowerPoint</Application>
  <PresentationFormat>Personalizar</PresentationFormat>
  <Paragraphs>26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Moonjelly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38</cp:revision>
  <dcterms:created xsi:type="dcterms:W3CDTF">2006-08-16T00:00:00Z</dcterms:created>
  <dcterms:modified xsi:type="dcterms:W3CDTF">2025-03-05T13:53:53Z</dcterms:modified>
  <dc:identifier>DAGSF2782lg</dc:identifier>
</cp:coreProperties>
</file>