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onjell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22" autoAdjust="0"/>
  </p:normalViewPr>
  <p:slideViewPr>
    <p:cSldViewPr>
      <p:cViewPr varScale="1">
        <p:scale>
          <a:sx n="47" d="100"/>
          <a:sy n="47" d="100"/>
        </p:scale>
        <p:origin x="70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900828" y="8024052"/>
            <a:ext cx="1862286" cy="232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70"/>
              </a:lnSpc>
            </a:pPr>
            <a:r>
              <a:rPr lang="en-US" sz="12907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11</a:t>
            </a:r>
            <a:endParaRPr lang="en-US" sz="12907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914400" y="-589853"/>
            <a:ext cx="7502514" cy="10876853"/>
          </a:xfrm>
          <a:custGeom>
            <a:avLst/>
            <a:gdLst/>
            <a:ahLst/>
            <a:cxnLst/>
            <a:rect l="l" t="t" r="r" b="b"/>
            <a:pathLst>
              <a:path w="7031413" h="10533953">
                <a:moveTo>
                  <a:pt x="7031413" y="0"/>
                </a:moveTo>
                <a:lnTo>
                  <a:pt x="0" y="0"/>
                </a:lnTo>
                <a:lnTo>
                  <a:pt x="0" y="10533953"/>
                </a:lnTo>
                <a:lnTo>
                  <a:pt x="7031413" y="10533953"/>
                </a:lnTo>
                <a:lnTo>
                  <a:pt x="703141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43378" y="2095500"/>
            <a:ext cx="10982422" cy="8309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O Senhor apareceu a Isaque e disse: “Não desça ao Egito. Faça o que eu mandar. Habite aqui como estrangeiro, e eu estarei com você e o abençoarei. Com isso, confirmo que darei todas estas terras a você e a seus descendentes, conforme prometi solenemente a Abraão, seu pai. (</a:t>
            </a:r>
            <a:r>
              <a:rPr lang="pt-BR" sz="5400" b="1" dirty="0" err="1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54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26:2-3 – NVT).</a:t>
            </a:r>
          </a:p>
          <a:p>
            <a:endParaRPr lang="pt-BR" sz="54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943378" y="1181100"/>
            <a:ext cx="1142438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LIÇÃO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11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-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ELE CUMPRE O QUE DIZ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147331" y="2324100"/>
            <a:ext cx="13993337" cy="625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7396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Em Gênesis 26, encontramos mais um capítulo da saga da família de Abraão. Nesse momento, somos introduzidos à narrativa da vida de Isaque, filho e herdeiro das promessas feitas a seu pai. </a:t>
            </a:r>
            <a:endParaRPr lang="en-US" sz="7396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24752" y="3389918"/>
            <a:ext cx="13106400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Crer na promessa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24752" y="4838700"/>
            <a:ext cx="12649201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</a:t>
            </a: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Esperando a promessa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524752" y="6332717"/>
            <a:ext cx="12649201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3.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Viver a promessa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17056" y="-440804"/>
            <a:ext cx="4362165" cy="2939009"/>
          </a:xfrm>
          <a:custGeom>
            <a:avLst/>
            <a:gdLst/>
            <a:ahLst/>
            <a:cxnLst/>
            <a:rect l="l" t="t" r="r" b="b"/>
            <a:pathLst>
              <a:path w="4362165" h="2939009">
                <a:moveTo>
                  <a:pt x="0" y="0"/>
                </a:moveTo>
                <a:lnTo>
                  <a:pt x="4362165" y="0"/>
                </a:lnTo>
                <a:lnTo>
                  <a:pt x="4362165" y="2939008"/>
                </a:lnTo>
                <a:lnTo>
                  <a:pt x="0" y="2939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68001" y="919214"/>
            <a:ext cx="4814031" cy="102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Perguntas</a:t>
            </a:r>
            <a:endParaRPr lang="en-US" sz="817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3401" y="1943100"/>
            <a:ext cx="13489765" cy="722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2"/>
              </a:lnSpc>
            </a:pP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01. Com base nos parágrafos introdutórios, comente sobre o pano de fundo de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26, fazendo uma conexão com a realidade dos estudantes de hoje.</a:t>
            </a:r>
          </a:p>
          <a:p>
            <a:pPr algn="just">
              <a:lnSpc>
                <a:spcPts val="3502"/>
              </a:lnSpc>
            </a:pPr>
            <a:endParaRPr lang="pt-BR" sz="44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02. Leia o item 1,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26:3-6 e fale sobre a reação de Isaque diante da ordem de Deus para não ir ao Egito e para seguir suas orientações.</a:t>
            </a:r>
          </a:p>
          <a:p>
            <a:pPr algn="just">
              <a:lnSpc>
                <a:spcPts val="3502"/>
              </a:lnSpc>
            </a:pPr>
            <a:endParaRPr lang="pt-BR" sz="44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03. Após ler o item 2, responda: que lições Isaque aprendeu sobre esperar a promessa? Leia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26:7-12,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Is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64:4.</a:t>
            </a:r>
          </a:p>
          <a:p>
            <a:pPr algn="just">
              <a:lnSpc>
                <a:spcPts val="3502"/>
              </a:lnSpc>
            </a:pPr>
            <a:endParaRPr lang="pt-BR" sz="44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04. Confira o item 3 e explique o que mais Isaque precisava fazer para tomar posse da promessa. Quais aplicações podemos fazer para as nossas vidas? Leia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26:3,22, 24-25, 12:3,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Mt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1:1, </a:t>
            </a:r>
            <a:r>
              <a:rPr lang="pt-BR" sz="44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Gl</a:t>
            </a:r>
            <a:r>
              <a:rPr lang="pt-BR" sz="44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3:16,29.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10020" y="1550702"/>
            <a:ext cx="6028182" cy="8229600"/>
          </a:xfrm>
          <a:custGeom>
            <a:avLst/>
            <a:gdLst/>
            <a:ahLst/>
            <a:cxnLst/>
            <a:rect l="l" t="t" r="r" b="b"/>
            <a:pathLst>
              <a:path w="6028182" h="8229600">
                <a:moveTo>
                  <a:pt x="0" y="0"/>
                </a:moveTo>
                <a:lnTo>
                  <a:pt x="6028182" y="0"/>
                </a:lnTo>
                <a:lnTo>
                  <a:pt x="60281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29304" y="3959019"/>
            <a:ext cx="9596522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II–Lições para viver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30" y="1485900"/>
            <a:ext cx="14365930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</a:t>
            </a:r>
            <a:r>
              <a:rPr lang="pt-BR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Deus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cumpre o que diz. Ouça a voz dele!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60151" y="3390900"/>
            <a:ext cx="11967687" cy="5896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Esse Deus merece confiança. Ele falou com Abraão, que deu ouvidos à voz do Senhor; falou com Isaque, que também o ouviu. E você? Tem parado para ouvir o Senhor? 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35" y="2705100"/>
            <a:ext cx="14365930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2.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Deus cumpre o que diz. Obedeça à voz dele!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19451" y="4615099"/>
            <a:ext cx="11849098" cy="2562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Quem tem juízo não teima com Deus, o Senhor absoluto de tudo e de todos.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97235" y="1028700"/>
            <a:ext cx="3362065" cy="3590991"/>
          </a:xfrm>
          <a:custGeom>
            <a:avLst/>
            <a:gdLst/>
            <a:ahLst/>
            <a:cxnLst/>
            <a:rect l="l" t="t" r="r" b="b"/>
            <a:pathLst>
              <a:path w="3362065" h="3590991">
                <a:moveTo>
                  <a:pt x="0" y="0"/>
                </a:moveTo>
                <a:lnTo>
                  <a:pt x="3362065" y="0"/>
                </a:lnTo>
                <a:lnTo>
                  <a:pt x="3362065" y="3590991"/>
                </a:lnTo>
                <a:lnTo>
                  <a:pt x="0" y="35909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866900"/>
            <a:ext cx="9799812" cy="114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22"/>
              </a:lnSpc>
            </a:pPr>
            <a:r>
              <a:rPr lang="en-US" sz="900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Desafio</a:t>
            </a:r>
            <a:r>
              <a:rPr lang="en-US" sz="9003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da </a:t>
            </a:r>
            <a:r>
              <a:rPr lang="en-US" sz="9003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semana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3206621"/>
            <a:ext cx="11839835" cy="5990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600"/>
              </a:lnSpc>
            </a:pPr>
            <a:r>
              <a:rPr lang="pt-BR" sz="720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Creiamos </a:t>
            </a:r>
            <a:r>
              <a:rPr lang="pt-BR" sz="72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em Jesus, aquele que nos prometeu (</a:t>
            </a:r>
            <a:r>
              <a:rPr lang="pt-BR" sz="72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Jo</a:t>
            </a:r>
            <a:r>
              <a:rPr lang="pt-BR" sz="72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14:1); livremo-nos do velho homem, revestindo-nos do novo (</a:t>
            </a:r>
            <a:r>
              <a:rPr lang="pt-BR" sz="720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Ef</a:t>
            </a:r>
            <a:r>
              <a:rPr lang="pt-BR" sz="72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4:22-24), e aguardemos o nosso </a:t>
            </a:r>
            <a:r>
              <a:rPr lang="pt-BR" sz="720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salvador.</a:t>
            </a:r>
            <a:endParaRPr lang="pt-BR" sz="88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01735" y="1357417"/>
            <a:ext cx="3238439" cy="4919148"/>
          </a:xfrm>
          <a:custGeom>
            <a:avLst/>
            <a:gdLst/>
            <a:ahLst/>
            <a:cxnLst/>
            <a:rect l="l" t="t" r="r" b="b"/>
            <a:pathLst>
              <a:path w="3238439" h="4919148">
                <a:moveTo>
                  <a:pt x="0" y="0"/>
                </a:moveTo>
                <a:lnTo>
                  <a:pt x="3238439" y="0"/>
                </a:lnTo>
                <a:lnTo>
                  <a:pt x="3238439" y="4919148"/>
                </a:lnTo>
                <a:lnTo>
                  <a:pt x="0" y="4919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40131" y="6766540"/>
            <a:ext cx="7717316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PRÓXIMO ESTUDO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4675751"/>
            <a:ext cx="7239000" cy="4052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922"/>
              </a:lnSpc>
            </a:pPr>
            <a:r>
              <a:rPr lang="en-US" sz="9003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12. </a:t>
            </a:r>
            <a:r>
              <a:rPr lang="pt-BR" sz="80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O INCANSÁVEL AMOR DE DEUS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4480" y="4732046"/>
            <a:ext cx="15399040" cy="104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8295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www.editorapromessa.com.br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383</Words>
  <Application>Microsoft Office PowerPoint</Application>
  <PresentationFormat>Personalizar</PresentationFormat>
  <Paragraphs>25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Moonjelly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40</cp:revision>
  <dcterms:created xsi:type="dcterms:W3CDTF">2006-08-16T00:00:00Z</dcterms:created>
  <dcterms:modified xsi:type="dcterms:W3CDTF">2025-03-05T14:17:57Z</dcterms:modified>
  <dc:identifier>DAGSF2782lg</dc:identifier>
</cp:coreProperties>
</file>