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onjell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22" autoAdjust="0"/>
  </p:normalViewPr>
  <p:slideViewPr>
    <p:cSldViewPr>
      <p:cViewPr varScale="1">
        <p:scale>
          <a:sx n="47" d="100"/>
          <a:sy n="47" d="100"/>
        </p:scale>
        <p:origin x="70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00828" y="8024052"/>
            <a:ext cx="1862286" cy="232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70"/>
              </a:lnSpc>
            </a:pPr>
            <a:r>
              <a:rPr lang="en-US" sz="12907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12</a:t>
            </a:r>
            <a:endParaRPr lang="en-US" sz="12907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914400" y="-589853"/>
            <a:ext cx="7502514" cy="10876853"/>
          </a:xfrm>
          <a:custGeom>
            <a:avLst/>
            <a:gdLst/>
            <a:ahLst/>
            <a:cxnLst/>
            <a:rect l="l" t="t" r="r" b="b"/>
            <a:pathLst>
              <a:path w="7031413" h="10533953">
                <a:moveTo>
                  <a:pt x="7031413" y="0"/>
                </a:moveTo>
                <a:lnTo>
                  <a:pt x="0" y="0"/>
                </a:lnTo>
                <a:lnTo>
                  <a:pt x="0" y="10533953"/>
                </a:lnTo>
                <a:lnTo>
                  <a:pt x="7031413" y="10533953"/>
                </a:lnTo>
                <a:lnTo>
                  <a:pt x="703141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43378" y="3732743"/>
            <a:ext cx="10982422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 eis que estou contigo, e te guardarei por onde quer que fores, e te farei tornar a esta  terra, porque te não deixarei, até que te haja feito o que te tenho dito. (</a:t>
            </a:r>
            <a:r>
              <a:rPr lang="pt-BR" sz="6000" b="1" dirty="0" err="1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6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28:15)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4943378" y="1785580"/>
            <a:ext cx="11424382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LIÇÃO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12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-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O INCANSÁVEL AMOR DE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DEUS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47331" y="2899712"/>
            <a:ext cx="13993337" cy="4487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7396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Este estudo mostrará que o incansável amor de Deus transforma pessoas. Com paciência e amor, o Senhor mudou a vida de </a:t>
            </a:r>
            <a:r>
              <a:rPr lang="pt-BR" sz="7396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Jacó.</a:t>
            </a:r>
            <a:endParaRPr lang="en-US" sz="7396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24752" y="3924300"/>
            <a:ext cx="1310640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Uma horrível conspiração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24752" y="5833399"/>
            <a:ext cx="12649201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</a:t>
            </a: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Uma grandiosa transformação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17056" y="-440804"/>
            <a:ext cx="4362165" cy="2939009"/>
          </a:xfrm>
          <a:custGeom>
            <a:avLst/>
            <a:gdLst/>
            <a:ahLst/>
            <a:cxnLst/>
            <a:rect l="l" t="t" r="r" b="b"/>
            <a:pathLst>
              <a:path w="4362165" h="2939009">
                <a:moveTo>
                  <a:pt x="0" y="0"/>
                </a:moveTo>
                <a:lnTo>
                  <a:pt x="4362165" y="0"/>
                </a:lnTo>
                <a:lnTo>
                  <a:pt x="4362165" y="2939008"/>
                </a:lnTo>
                <a:lnTo>
                  <a:pt x="0" y="2939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8001" y="919214"/>
            <a:ext cx="4814031" cy="102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Perguntas</a:t>
            </a:r>
            <a:endParaRPr lang="en-US" sz="817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3401" y="1943100"/>
            <a:ext cx="13489765" cy="7656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2"/>
              </a:lnSpc>
            </a:pP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01. Com base em </a:t>
            </a:r>
            <a:r>
              <a:rPr lang="pt-BR" sz="36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25:21-23, responda: depois que Isaque orou a Deus e este abriu a madre de Rebeca, qual a determinação divina para o casal com relação à bênção da primogenitura?</a:t>
            </a:r>
          </a:p>
          <a:p>
            <a:pPr algn="just">
              <a:lnSpc>
                <a:spcPts val="3502"/>
              </a:lnSpc>
            </a:pPr>
            <a:endParaRPr lang="pt-BR" sz="36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02. Com base em </a:t>
            </a:r>
            <a:r>
              <a:rPr lang="pt-BR" sz="36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27:1-17, explique a reação de Isaque à determinação divina e a reação de Rebeca ante a decisão do marido de dar a bênção a Esaú e não a Jacó. Dê sua opinião a respeito da conduta do patriarca e de sua esposa.</a:t>
            </a:r>
          </a:p>
          <a:p>
            <a:pPr algn="just">
              <a:lnSpc>
                <a:spcPts val="3502"/>
              </a:lnSpc>
            </a:pPr>
            <a:endParaRPr lang="pt-BR" sz="36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03. Com base em </a:t>
            </a:r>
            <a:r>
              <a:rPr lang="pt-BR" sz="36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29:21-26, explique que lição Deus permitiu que o astuto Labão desse no enganador Jacó. Que lições você tira desse episódio para sua vida espiritual e moral?</a:t>
            </a:r>
          </a:p>
          <a:p>
            <a:pPr algn="just">
              <a:lnSpc>
                <a:spcPts val="3502"/>
              </a:lnSpc>
            </a:pPr>
            <a:endParaRPr lang="pt-BR" sz="36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04. Com base em </a:t>
            </a:r>
            <a:r>
              <a:rPr lang="pt-BR" sz="36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6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28:12-17 e 32:22-30, explique as ações de Deus para mudar a maneira de agir errada de Jacó e transformá-lo de enganador a lutador, de obstinado a submisso a Deus. O que você aprende com essas atitudes de Deus?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10020" y="1550702"/>
            <a:ext cx="6028182" cy="8229600"/>
          </a:xfrm>
          <a:custGeom>
            <a:avLst/>
            <a:gdLst/>
            <a:ahLst/>
            <a:cxnLst/>
            <a:rect l="l" t="t" r="r" b="b"/>
            <a:pathLst>
              <a:path w="6028182" h="8229600">
                <a:moveTo>
                  <a:pt x="0" y="0"/>
                </a:moveTo>
                <a:lnTo>
                  <a:pt x="6028182" y="0"/>
                </a:lnTo>
                <a:lnTo>
                  <a:pt x="6028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29304" y="3959019"/>
            <a:ext cx="9596522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II–Lições para viver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29" y="20955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O incansável amor de Deus supera nossas fragilidades. 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60151" y="4229100"/>
            <a:ext cx="11967687" cy="4229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 smtClean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O </a:t>
            </a: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incansável amor de Deus está pronto a alcançá-lo, mudá-lo e transformá-lo numa pessoa que vive pela fé no Filho de Deus (</a:t>
            </a:r>
            <a:r>
              <a:rPr lang="pt-BR" sz="7014" b="1" dirty="0" err="1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Gl</a:t>
            </a: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2:20).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4" y="17145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2.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O incansável amor de Deus oferece novas oportunidades. 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86125" y="3619500"/>
            <a:ext cx="11715749" cy="5896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Com base no texto anterior, que se deve fazer para que os pecados cometidos não se tornem em impedimentos às bênçãos divinas? Você crê que o nosso Deus é o Deus das segundas chances?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97235" y="1028700"/>
            <a:ext cx="3362065" cy="3590991"/>
          </a:xfrm>
          <a:custGeom>
            <a:avLst/>
            <a:gdLst/>
            <a:ahLst/>
            <a:cxnLst/>
            <a:rect l="l" t="t" r="r" b="b"/>
            <a:pathLst>
              <a:path w="3362065" h="3590991">
                <a:moveTo>
                  <a:pt x="0" y="0"/>
                </a:moveTo>
                <a:lnTo>
                  <a:pt x="3362065" y="0"/>
                </a:lnTo>
                <a:lnTo>
                  <a:pt x="3362065" y="3590991"/>
                </a:lnTo>
                <a:lnTo>
                  <a:pt x="0" y="35909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08380" y="2628900"/>
            <a:ext cx="9799812" cy="114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22"/>
              </a:lnSpc>
            </a:pP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Desafio</a:t>
            </a:r>
            <a:r>
              <a:rPr lang="en-US" sz="9003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da </a:t>
            </a: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semana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4381500"/>
            <a:ext cx="11839835" cy="2604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pt-BR" sz="72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Analise </a:t>
            </a:r>
            <a:r>
              <a:rPr lang="pt-BR" sz="72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sua conduta e ore confessando seus pecados, se for o caso.</a:t>
            </a:r>
            <a:endParaRPr lang="pt-BR" sz="88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01735" y="1357417"/>
            <a:ext cx="3238439" cy="4919148"/>
          </a:xfrm>
          <a:custGeom>
            <a:avLst/>
            <a:gdLst/>
            <a:ahLst/>
            <a:cxnLst/>
            <a:rect l="l" t="t" r="r" b="b"/>
            <a:pathLst>
              <a:path w="3238439" h="4919148">
                <a:moveTo>
                  <a:pt x="0" y="0"/>
                </a:moveTo>
                <a:lnTo>
                  <a:pt x="3238439" y="0"/>
                </a:lnTo>
                <a:lnTo>
                  <a:pt x="3238439" y="4919148"/>
                </a:lnTo>
                <a:lnTo>
                  <a:pt x="0" y="491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0131" y="6766540"/>
            <a:ext cx="7717316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PRÓXIMO ESTUDO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4675751"/>
            <a:ext cx="7239000" cy="3039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22"/>
              </a:lnSpc>
            </a:pPr>
            <a:r>
              <a:rPr lang="en-US" sz="9003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13. </a:t>
            </a:r>
            <a:r>
              <a:rPr lang="pt-BR" sz="80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TRIUNFANDO NAS PROVAS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4480" y="4732046"/>
            <a:ext cx="15399040" cy="104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8295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www.editorapromessa.com.br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374</Words>
  <Application>Microsoft Office PowerPoint</Application>
  <PresentationFormat>Personalizar</PresentationFormat>
  <Paragraphs>24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Moonjelly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43</cp:revision>
  <dcterms:created xsi:type="dcterms:W3CDTF">2006-08-16T00:00:00Z</dcterms:created>
  <dcterms:modified xsi:type="dcterms:W3CDTF">2025-03-05T14:41:33Z</dcterms:modified>
  <dc:identifier>DAGSF2782lg</dc:identifier>
</cp:coreProperties>
</file>