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Proxima Nova Bold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622" autoAdjust="0"/>
  </p:normalViewPr>
  <p:slideViewPr>
    <p:cSldViewPr>
      <p:cViewPr>
        <p:scale>
          <a:sx n="50" d="100"/>
          <a:sy n="50" d="100"/>
        </p:scale>
        <p:origin x="606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935200" y="868879"/>
            <a:ext cx="2976602" cy="286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4596"/>
              </a:lnSpc>
            </a:pPr>
            <a:r>
              <a:rPr lang="en-US" sz="17568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06</a:t>
            </a:r>
            <a:endParaRPr lang="en-US" sz="17568" b="1" dirty="0">
              <a:solidFill>
                <a:srgbClr val="168F8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sLB350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01766"/>
            <a:ext cx="18288000" cy="1038876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200" y="2899708"/>
            <a:ext cx="12344400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0800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LIÇÃO </a:t>
            </a:r>
            <a:r>
              <a:rPr lang="en-US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06  </a:t>
            </a:r>
            <a:endParaRPr lang="en-US" sz="10800" b="1" dirty="0">
              <a:solidFill>
                <a:srgbClr val="412F12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just">
              <a:lnSpc>
                <a:spcPts val="11358"/>
              </a:lnSpc>
            </a:pPr>
            <a:r>
              <a:rPr lang="pt-BR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 PARÁBOLAS </a:t>
            </a:r>
          </a:p>
          <a:p>
            <a:pPr algn="just">
              <a:lnSpc>
                <a:spcPts val="11358"/>
              </a:lnSpc>
            </a:pPr>
            <a:r>
              <a:rPr lang="pt-BR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DO SERVO</a:t>
            </a:r>
            <a:endParaRPr lang="pt-BR" sz="10800" b="1" dirty="0">
              <a:solidFill>
                <a:srgbClr val="412F12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08893" y="3604617"/>
            <a:ext cx="13270214" cy="4653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9"/>
              </a:lnSpc>
            </a:pP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“ASSIM, LHES ENSINAVA MUITAS COISAS POR PARÁBOLAS, NO DECORRER DO SEU DOUTRINAMENTO.” (MC 4:2)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97201" y="4058144"/>
            <a:ext cx="14859000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80"/>
              </a:lnSpc>
            </a:pPr>
            <a:r>
              <a:rPr lang="pt-BR" sz="6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SÓ NO EVANGELHO DE MARCOS TEMOS ONZE PARÁBOLAS DE JESUS. TODAVIA, OS EVANGELHOS COMO UM TODO APRESENTAM MAIS DE QUARENTA PARÁBOLAS CONTADAS PELO SENHOR JESUS.</a:t>
            </a:r>
            <a:endParaRPr lang="en-US" sz="6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37083" y="2857500"/>
            <a:ext cx="6413834" cy="86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9"/>
              </a:lnSpc>
            </a:pPr>
            <a:r>
              <a:rPr lang="en-US" sz="6999" b="1" dirty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 (4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383874" y="3650197"/>
            <a:ext cx="9883623" cy="444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 – COM OS OLHOS NO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95600" y="1752597"/>
            <a:ext cx="9729335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INAUGURAÇÃO DO REINO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10200" y="4194522"/>
            <a:ext cx="8827864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40"/>
              </a:lnSpc>
            </a:pPr>
            <a:r>
              <a:rPr lang="en-US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ACEITAÇÃO DO REINO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6896098"/>
            <a:ext cx="10732864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40"/>
              </a:lnSpc>
            </a:pPr>
            <a:r>
              <a:rPr lang="en-US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3.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MANIFESTAÇÃO DO REINO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4"/>
          <p:cNvSpPr txBox="1"/>
          <p:nvPr/>
        </p:nvSpPr>
        <p:spPr>
          <a:xfrm>
            <a:off x="3124200" y="2247900"/>
            <a:ext cx="93726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40"/>
              </a:lnSpc>
            </a:pP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4. A INFLUÊNCIA DO REINO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5638800" y="4686300"/>
            <a:ext cx="82296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40"/>
              </a:lnSpc>
            </a:pP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5. A ENTRADA NO REINO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3276600" y="7124700"/>
            <a:ext cx="96012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40"/>
              </a:lnSpc>
            </a:pP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6. A CONSUMAÇÃO DO REINO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  <p:extLst>
      <p:ext uri="{BB962C8B-B14F-4D97-AF65-F5344CB8AC3E}">
        <p14:creationId xmlns:p14="http://schemas.microsoft.com/office/powerpoint/2010/main" val="276746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sLB350 (5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368001" y="364811"/>
            <a:ext cx="6744883" cy="979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92"/>
              </a:lnSpc>
            </a:pPr>
            <a:r>
              <a:rPr lang="en-US" sz="8173" b="1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PERGUNTAS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57841" y="1809960"/>
            <a:ext cx="13805959" cy="7755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36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01. COM BASE NAS PARÁBOLAS NARRADAS EM MC 2:18-22, 3:22-27, 4:3-12, COMENTE SOBRE A CHEGADA DO REINO E A SUA ACEITAÇÃO ENTRE AS PESSOAS.</a:t>
            </a:r>
          </a:p>
          <a:p>
            <a:pPr algn="just"/>
            <a:r>
              <a:rPr lang="pt-BR" sz="36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02. LEIA MC 4:21-29 E RESPONDA: COM BASE NAS PARÁBOLAS DA CANDEIA E DA SEMENTE, QUAL DEVE SER A NOSSA POSTURA COMO CIDADÃOS DO REINO EM RELAÇÃO À PROCLAMAÇÃO DO EVANGELHO?</a:t>
            </a:r>
          </a:p>
          <a:p>
            <a:pPr algn="just"/>
            <a:r>
              <a:rPr lang="pt-BR" sz="36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03. LEIA MC 4:30-32, 10:23-27 E RESPONDA: COM BASE NA PARÁBOLA DO GRÃO DE MOSTARDA E NA PARÁBOLA DO CAMELO E DA AGULHA, EXPLIQUE A INFLUÊNCIA DO REINO DE DEUS E A ENTRADA NELE.</a:t>
            </a:r>
          </a:p>
          <a:p>
            <a:pPr algn="just"/>
            <a:r>
              <a:rPr lang="pt-BR" sz="36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04. LEIA MC 12:1-12, 13:28-37 E RESPONDA: O QUE ESSAS PARÁBOLAS ENSINAM SOBRE A CONSUMAÇÃO DO REINO DE DEUS?</a:t>
            </a:r>
            <a:endParaRPr lang="en-US" sz="44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931976" y="3114331"/>
            <a:ext cx="9387721" cy="444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II – COM OS OLHOS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44189" y="1181100"/>
            <a:ext cx="11738612" cy="2500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 </a:t>
            </a:r>
            <a:r>
              <a:rPr lang="pt-BR" sz="6999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PROCLAMEMOS COM CONFIANÇA O EVANGELHO DO REINO DE DEUS. </a:t>
            </a:r>
            <a:endParaRPr lang="pt-BR" sz="6999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28799" y="4838037"/>
            <a:ext cx="1463040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5"/>
              </a:lnSpc>
            </a:pPr>
            <a:r>
              <a:rPr lang="pt-BR" sz="65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ENQUANTO ESSE DIA NÃO CHEGA, CONTINUEMOS O NOSSO TRABALHO COM A CONFIANÇA DE QUE A COLHEITA FUTURA ACONTECERÁ.</a:t>
            </a:r>
            <a:endParaRPr lang="en-US" sz="65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Box 3"/>
          <p:cNvSpPr txBox="1"/>
          <p:nvPr/>
        </p:nvSpPr>
        <p:spPr>
          <a:xfrm>
            <a:off x="3771043" y="1370223"/>
            <a:ext cx="10630757" cy="2500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 </a:t>
            </a:r>
            <a:r>
              <a:rPr lang="pt-BR" sz="6999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AGUARDEMOS A PLENITUDE DO REINO DE DEUS COM ESPERANÇA.</a:t>
            </a:r>
            <a:endParaRPr lang="pt-BR" sz="6999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6007" y="4533900"/>
            <a:ext cx="14835983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045"/>
              </a:lnSpc>
            </a:pPr>
            <a:r>
              <a:rPr lang="pt-BR" sz="54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OS PODERES DO MAL FARÃO DE TUDO PARA RESISTIR AO REINO. MAS UM DIA JESUS VEM PARA REAVER O QUE É DELE. UM DIA TODOS VERÃO QUE O REINO </a:t>
            </a:r>
            <a:r>
              <a:rPr lang="pt-BR" sz="5400" b="1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DEUS É GRANDIOSO.</a:t>
            </a:r>
            <a:endParaRPr lang="en-US" sz="54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741078" y="3833468"/>
            <a:ext cx="9518222" cy="3010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76391" y="1552773"/>
            <a:ext cx="14535218" cy="7181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5"/>
              </a:lnSpc>
            </a:pPr>
            <a:r>
              <a:rPr lang="pt-BR" sz="5799" b="1" spc="405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ESCOLHER SETE DENTRE AS ONZE PARÁBOLAS DO EVANGELHO DE MARCOS E ORAR SOBRE O </a:t>
            </a:r>
          </a:p>
          <a:p>
            <a:pPr algn="ctr">
              <a:lnSpc>
                <a:spcPts val="5625"/>
              </a:lnSpc>
            </a:pP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TEMA DA PARÁBOLA. </a:t>
            </a:r>
          </a:p>
          <a:p>
            <a:pPr algn="ctr">
              <a:lnSpc>
                <a:spcPts val="5625"/>
              </a:lnSpc>
            </a:pPr>
            <a:endParaRPr lang="pt-BR" sz="5799" b="1" spc="405" dirty="0" smtClean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ctr">
              <a:lnSpc>
                <a:spcPts val="5625"/>
              </a:lnSpc>
            </a:pP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ESCOLHA UMA PARA CADA DIA. </a:t>
            </a:r>
          </a:p>
          <a:p>
            <a:pPr algn="ctr">
              <a:lnSpc>
                <a:spcPts val="5625"/>
              </a:lnSpc>
            </a:pPr>
            <a:endParaRPr lang="pt-BR" sz="5799" b="1" spc="405" dirty="0" smtClean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ctr">
              <a:lnSpc>
                <a:spcPts val="5625"/>
              </a:lnSpc>
            </a:pP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LEIA, MEDITE E APRESENTE EM ORAÇÃO AS LIÇÕES ESPIRITUAIS APRENDIDAS.</a:t>
            </a:r>
            <a:endParaRPr lang="pt-BR" sz="5799" b="1" spc="405" dirty="0" smtClean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sLB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568605" y="3164771"/>
            <a:ext cx="7717316" cy="3010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PRÓXIMO ESTUDO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68605" y="6153396"/>
            <a:ext cx="7717316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23"/>
              </a:lnSpc>
            </a:pPr>
            <a:r>
              <a:rPr lang="en-US" sz="6617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07. </a:t>
            </a:r>
            <a:r>
              <a:rPr lang="pt-BR" sz="6617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COMPAIXÃO DO SERVO</a:t>
            </a:r>
            <a:endParaRPr lang="en-US" sz="6617" b="1" dirty="0">
              <a:solidFill>
                <a:srgbClr val="168F8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277039" y="3739146"/>
            <a:ext cx="1733922" cy="1714582"/>
          </a:xfrm>
          <a:custGeom>
            <a:avLst/>
            <a:gdLst/>
            <a:ahLst/>
            <a:cxnLst/>
            <a:rect l="l" t="t" r="r" b="b"/>
            <a:pathLst>
              <a:path w="2248644" h="2248644">
                <a:moveTo>
                  <a:pt x="0" y="0"/>
                </a:moveTo>
                <a:lnTo>
                  <a:pt x="2248644" y="0"/>
                </a:lnTo>
                <a:lnTo>
                  <a:pt x="2248644" y="2248645"/>
                </a:lnTo>
                <a:lnTo>
                  <a:pt x="0" y="224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36940" y="5453728"/>
            <a:ext cx="10214120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5000" b="1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www.editorapromessa.com.br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7740" y="6014808"/>
            <a:ext cx="12652520" cy="805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36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Instagram.com/</a:t>
            </a:r>
            <a:r>
              <a:rPr lang="en-US" sz="36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@</a:t>
            </a:r>
            <a:r>
              <a:rPr lang="en-US" sz="3600" b="1" dirty="0" err="1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escolabiblicapromessista</a:t>
            </a:r>
            <a:endParaRPr lang="en-US" sz="36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365</Words>
  <Application>Microsoft Office PowerPoint</Application>
  <PresentationFormat>Personalizar</PresentationFormat>
  <Paragraphs>35</Paragraphs>
  <Slides>15</Slides>
  <Notes>0</Notes>
  <HiddenSlides>0</HiddenSlides>
  <MMClips>6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Proxima Nova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SlidesLB350</dc:title>
  <dc:creator>Usuario</dc:creator>
  <cp:lastModifiedBy>Usuario</cp:lastModifiedBy>
  <cp:revision>36</cp:revision>
  <dcterms:created xsi:type="dcterms:W3CDTF">2006-08-16T00:00:00Z</dcterms:created>
  <dcterms:modified xsi:type="dcterms:W3CDTF">2025-04-27T21:49:03Z</dcterms:modified>
  <dc:identifier>DAGSF2782lg</dc:identifier>
</cp:coreProperties>
</file>