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roxima Nova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94622" autoAdjust="0"/>
  </p:normalViewPr>
  <p:slideViewPr>
    <p:cSldViewPr>
      <p:cViewPr varScale="1">
        <p:scale>
          <a:sx n="48" d="100"/>
          <a:sy n="48" d="100"/>
        </p:scale>
        <p:origin x="72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6A3C8-77B1-4B06-8E6E-48CD3901B59D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79ED7-ECD5-4ACA-B557-F4E454DF9A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2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9ED7-ECD5-4ACA-B557-F4E454DF9AE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49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935200" y="868879"/>
            <a:ext cx="2976602" cy="286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4596"/>
              </a:lnSpc>
            </a:pPr>
            <a:r>
              <a:rPr lang="en-US" sz="17568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11</a:t>
            </a:r>
            <a:endParaRPr lang="en-US" sz="17568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sLB350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01766"/>
            <a:ext cx="18288000" cy="1038876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200" y="2899708"/>
            <a:ext cx="12344400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0800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LIÇÃO </a:t>
            </a:r>
            <a:r>
              <a:rPr lang="en-US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11  </a:t>
            </a:r>
            <a:endParaRPr lang="en-US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just">
              <a:lnSpc>
                <a:spcPts val="11358"/>
              </a:lnSpc>
            </a:pPr>
            <a:r>
              <a:rPr lang="pt-BR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OPOSIÇÃO </a:t>
            </a:r>
          </a:p>
          <a:p>
            <a:pPr algn="just">
              <a:lnSpc>
                <a:spcPts val="11358"/>
              </a:lnSpc>
            </a:pPr>
            <a:r>
              <a:rPr lang="pt-BR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AO SERVO</a:t>
            </a:r>
            <a:endParaRPr lang="pt-BR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2508893" y="1296293"/>
            <a:ext cx="13270214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9"/>
              </a:lnSpc>
            </a:pPr>
            <a:r>
              <a:rPr lang="pt-BR" sz="6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“E, QUANDO OS PARENTES DE JESUS OUVIRAM ISTO, SAÍRAM PARA O PRENDER; PORQUE DIZIAM: ESTÁ FORA DE SI. OS ESCRIBAS, QUE HAVIAM DESCIDO DE JERUSALÉM, DIZIAM: ELE ESTÁ POSSESSO DE BELZEBU. E: É PELO MAIORAL DOS DEMÔNIOS QUE EXPELE OS DEMÔNIOS.”  (Mc 3:21-22)</a:t>
            </a:r>
            <a:endParaRPr lang="en-US" sz="66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97201" y="4058144"/>
            <a:ext cx="14104799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80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JESUS SABE MUITO BEM O QUE QUEREMOS DIZER QUANDO LHE CONTAMOS EM ORAÇÃO AS NOSSAS OPOSIÇÕES. É PERFEITAMENTE CAPAZ DE </a:t>
            </a:r>
            <a:r>
              <a:rPr lang="pt-BR" sz="6000" b="1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SIMPATIZAR-SE </a:t>
            </a: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CONOSCO.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37083" y="2857500"/>
            <a:ext cx="6413834" cy="86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9"/>
              </a:lnSpc>
            </a:pPr>
            <a:r>
              <a:rPr lang="en-US" sz="6999" b="1" dirty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383874" y="3650197"/>
            <a:ext cx="9883623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 – COM OS OLHOS NO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48000" y="3117155"/>
            <a:ext cx="87630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OPOSIÇÃO DOS FAMILIARES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172200" y="5753100"/>
            <a:ext cx="89154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OPOSIÇÃO DOS RELIGIOSOS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sLB350 (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368001" y="364811"/>
            <a:ext cx="6744883" cy="979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PERGUNTAS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8001" y="1866900"/>
            <a:ext cx="13805959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01. COM BASE EM MC 3:20-21, RESPONDA: COMO OS PARENTES DE JESUS REAGIRAM À SUA ATIVIDADE E À SUA MENSAGEM? </a:t>
            </a:r>
          </a:p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02. COM BASE EM MC 6:1-6, RESPONDA: COMO OS CONHECIDOS E OS FAMILIARES DE JESUS, QUE MORAVAM EM NAZARÉ, RECEBERAM O SEU MINISTÉRIO?</a:t>
            </a:r>
          </a:p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03. LEIA MC 2:5-8, 15-20, 23-28, 3:21-23, 7:1-5 E RESPONDA: QUAIS FORAM ALGUMAS DAS OPOSIÇÕES ENFRENTADAS POR JESUS NA GALILEIA?</a:t>
            </a:r>
          </a:p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04. LEIA MC 11:15-18, 27-33, 12:12-17 E RESPONDA: QUE OPOSIÇÕES JESUS ENCONTROU EM JERUSALÉM? COMO REAGIU A ELAS? </a:t>
            </a:r>
            <a:endParaRPr lang="en-US" sz="4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931976" y="3114331"/>
            <a:ext cx="9387721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II – COM OS OLHOS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28923" y="2019300"/>
            <a:ext cx="11877677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0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60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 OPOSIÇÕES DEVEM SER ENFRENTADAS COM DESTEMOR. </a:t>
            </a:r>
            <a:endParaRPr lang="pt-BR" sz="60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28800" y="4838700"/>
            <a:ext cx="14630400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 CRENTES VERDADEIROS NÃO SE DEIXAM PERTURBAR EM DEMASIA DIANTE DAS OPOSIÇÕES. 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2743200" y="1790700"/>
            <a:ext cx="11830051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54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 </a:t>
            </a:r>
            <a:r>
              <a:rPr lang="pt-BR" sz="54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 OPOSIÇÕES DEVEM SER ENFRENTADAS COM DOÇURA. </a:t>
            </a:r>
            <a:endParaRPr lang="pt-BR" sz="54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25005" y="4610100"/>
            <a:ext cx="1503799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54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DEVEMOS PÔR DE LADO TODA A ACIDEZ. DEVEMOS NEGAR A NÓS MESMOS E NOS ESFORÇAR POR SERMOS CORTESES COM AS PESSOAS QUE APOIAM A NOSSA MISSÃO. </a:t>
            </a:r>
            <a:endParaRPr lang="en-US" sz="54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741078" y="3833468"/>
            <a:ext cx="9518222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76391" y="1193701"/>
            <a:ext cx="14535218" cy="789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lang="pt-BR" sz="5799" b="1" spc="405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SEPARAR UM TEMPO PARA </a:t>
            </a: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REFLETIR E ORAR SOBRE AS SEGUINTES QUESTÕES:</a:t>
            </a: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5625"/>
              </a:lnSpc>
            </a:pP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ESTAMOS AJUDANDO AQUELES QUE TRABALHAM NA OBRA </a:t>
            </a: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 SENHOR? </a:t>
            </a:r>
          </a:p>
          <a:p>
            <a:pPr algn="ctr">
              <a:lnSpc>
                <a:spcPts val="5625"/>
              </a:lnSpc>
            </a:pP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5625"/>
              </a:lnSpc>
            </a:pP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ESTAMOS PONDO OBSTÁCULOS NO CAMINHO OU ENCORAJANDO OS OBREIROS DO SENHOR?</a:t>
            </a:r>
            <a:endParaRPr lang="pt-BR" sz="5799" b="1" spc="405" dirty="0" smtClean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sLB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68605" y="3164771"/>
            <a:ext cx="7717316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PRÓXIMO ESTUDO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68605" y="6153396"/>
            <a:ext cx="7717316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23"/>
              </a:lnSpc>
            </a:pPr>
            <a:r>
              <a:rPr lang="en-US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12. </a:t>
            </a:r>
            <a:r>
              <a:rPr lang="pt-BR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CÁLICE </a:t>
            </a:r>
          </a:p>
          <a:p>
            <a:pPr algn="just">
              <a:lnSpc>
                <a:spcPts val="5823"/>
              </a:lnSpc>
            </a:pPr>
            <a:r>
              <a:rPr lang="pt-BR" sz="6617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 SERVO</a:t>
            </a:r>
            <a:endParaRPr lang="en-US" sz="6617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77039" y="3739146"/>
            <a:ext cx="1733922" cy="1714582"/>
          </a:xfrm>
          <a:custGeom>
            <a:avLst/>
            <a:gdLst/>
            <a:ahLst/>
            <a:cxnLst/>
            <a:rect l="l" t="t" r="r" b="b"/>
            <a:pathLst>
              <a:path w="2248644" h="2248644">
                <a:moveTo>
                  <a:pt x="0" y="0"/>
                </a:moveTo>
                <a:lnTo>
                  <a:pt x="2248644" y="0"/>
                </a:lnTo>
                <a:lnTo>
                  <a:pt x="2248644" y="2248645"/>
                </a:lnTo>
                <a:lnTo>
                  <a:pt x="0" y="224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36940" y="5453728"/>
            <a:ext cx="1021412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5000" b="1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www.editorapromessa.com.br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7740" y="6014808"/>
            <a:ext cx="12652520" cy="805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Instagram.com/</a:t>
            </a:r>
            <a:r>
              <a:rPr lang="en-US" sz="36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@</a:t>
            </a:r>
            <a:r>
              <a:rPr lang="en-US" sz="3600" b="1" dirty="0" err="1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escolabiblicapromessista</a:t>
            </a:r>
            <a:endParaRPr lang="en-US" sz="36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331</Words>
  <Application>Microsoft Office PowerPoint</Application>
  <PresentationFormat>Personalizar</PresentationFormat>
  <Paragraphs>34</Paragraphs>
  <Slides>14</Slides>
  <Notes>1</Notes>
  <HiddenSlides>0</HiddenSlides>
  <MMClips>6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Proxima Nova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52</cp:revision>
  <dcterms:created xsi:type="dcterms:W3CDTF">2006-08-16T00:00:00Z</dcterms:created>
  <dcterms:modified xsi:type="dcterms:W3CDTF">2025-06-10T01:20:34Z</dcterms:modified>
  <dc:identifier>DAGSF2782lg</dc:identifier>
</cp:coreProperties>
</file>