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Proxima Nova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5" autoAdjust="0"/>
    <p:restoredTop sz="94622" autoAdjust="0"/>
  </p:normalViewPr>
  <p:slideViewPr>
    <p:cSldViewPr>
      <p:cViewPr varScale="1">
        <p:scale>
          <a:sx n="48" d="100"/>
          <a:sy n="48" d="100"/>
        </p:scale>
        <p:origin x="72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6A3C8-77B1-4B06-8E6E-48CD3901B59D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79ED7-ECD5-4ACA-B557-F4E454DF9A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24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79ED7-ECD5-4ACA-B557-F4E454DF9AE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49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935200" y="868879"/>
            <a:ext cx="2976602" cy="286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4596"/>
              </a:lnSpc>
            </a:pPr>
            <a:r>
              <a:rPr lang="en-US" sz="17568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12</a:t>
            </a:r>
            <a:endParaRPr lang="en-US" sz="17568" b="1" dirty="0">
              <a:solidFill>
                <a:srgbClr val="168F8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sLB350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01766"/>
            <a:ext cx="18288000" cy="1038876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200" y="2899708"/>
            <a:ext cx="12344400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0800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LIÇÃO </a:t>
            </a:r>
            <a:r>
              <a:rPr lang="en-US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12  </a:t>
            </a:r>
            <a:endParaRPr lang="en-US" sz="10800" b="1" dirty="0">
              <a:solidFill>
                <a:srgbClr val="412F12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just">
              <a:lnSpc>
                <a:spcPts val="11358"/>
              </a:lnSpc>
            </a:pPr>
            <a:r>
              <a:rPr lang="pt-BR" sz="10800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CÁLICE </a:t>
            </a:r>
          </a:p>
          <a:p>
            <a:pPr algn="just">
              <a:lnSpc>
                <a:spcPts val="11358"/>
              </a:lnSpc>
            </a:pPr>
            <a:r>
              <a:rPr lang="pt-BR" sz="10800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DO SERVO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3"/>
          <p:cNvSpPr txBox="1"/>
          <p:nvPr/>
        </p:nvSpPr>
        <p:spPr>
          <a:xfrm>
            <a:off x="2508893" y="1681013"/>
            <a:ext cx="13270214" cy="6924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9"/>
              </a:lnSpc>
            </a:pPr>
            <a:r>
              <a:rPr lang="pt-BR" sz="54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“E, TENDO IDO UM POUCO MAIS ADIANTE, PROSTROU-SE EM TERRA;  E OROU PARA QUE, SE FOSSE POSSÍVEL, PASSASSE DELE AQUELA HORA. E DISSE: ABA, PAI, TODAS AS COISAS TE SÃO POSSÍVEIS; AFASTA DE MIM ESTE CÁLICE; NÃO SEJA, PORÉM, O QUE EU QUERO, MAS O QUE TU QUERES.” (</a:t>
            </a:r>
            <a:r>
              <a:rPr lang="pt-BR" sz="5400" b="1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Mc 14:35-36)</a:t>
            </a:r>
            <a:endParaRPr lang="en-US" sz="54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97201" y="4058144"/>
            <a:ext cx="14104799" cy="5027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80"/>
              </a:lnSpc>
            </a:pP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ENQUANTO MILHARES DE JUDEUS SE PREPARAVAM PARA CELEBRAR A DEUS PELA LIBERTAÇÃO DO EGITO, O CORDEIRO DE DEUS SE PREPARAVA PARA BEBER UM CÁLICE AMARGO DE DOR, QUE TRARIA A LIBERTAÇÃO DO PECADO DA HUMANIDADE (GL 1:4).</a:t>
            </a:r>
            <a:endParaRPr lang="en-US" sz="6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37083" y="2857500"/>
            <a:ext cx="6413834" cy="86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9"/>
              </a:lnSpc>
            </a:pPr>
            <a:r>
              <a:rPr lang="en-US" sz="6999" b="1" dirty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 (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383874" y="3650197"/>
            <a:ext cx="9883623" cy="444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 – COM OS OLHOS NO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71800" y="3240575"/>
            <a:ext cx="87630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TRAIÇÃO DO SERVO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62600" y="6107286"/>
            <a:ext cx="92202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JULGAMENTO DO SERVO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562600" y="5547072"/>
            <a:ext cx="101346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4.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SEPULTAMENTO DO SERVO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743200" y="2705100"/>
            <a:ext cx="92202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3.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MORTE DO SERVO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  <p:extLst>
      <p:ext uri="{BB962C8B-B14F-4D97-AF65-F5344CB8AC3E}">
        <p14:creationId xmlns:p14="http://schemas.microsoft.com/office/powerpoint/2010/main" val="126677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sLB350 (5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368001" y="364811"/>
            <a:ext cx="6744883" cy="979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92"/>
              </a:lnSpc>
            </a:pPr>
            <a:r>
              <a:rPr lang="en-US" sz="8173" b="1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PERGUNTAS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8001" y="1821735"/>
            <a:ext cx="13805959" cy="7602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38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01. LEIA MC 14:1-2,10-11,43-44,50, O ITEM 1 E COMENTE SOBRE A TRAIÇÃO AO SERVO. QUAL O CONTRASTE ENTRE A POSTURA DE JUDAS ISCARIOTES E A DE MARIA DE BETÂNIA?</a:t>
            </a:r>
          </a:p>
          <a:p>
            <a:pPr algn="just"/>
            <a:r>
              <a:rPr lang="pt-BR" sz="38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02. BASEIE-SE EM MC 14:53-65, 15:1,6-15 E RESPONDA: O JULGAMENTO DE JESUS FOI JURIDICAMENTE LEGAL? COMENTE À LUZ DO ITEM 2.</a:t>
            </a:r>
          </a:p>
          <a:p>
            <a:pPr algn="just"/>
            <a:r>
              <a:rPr lang="pt-BR" sz="38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03. LEIA O ITEM 3 E COMENTE O QUE MAIS CHAMOU VOCÊ À ATENÇÃO NA CRUCIFICAÇÃO DE JESUS? POR QUÊ? </a:t>
            </a:r>
          </a:p>
          <a:p>
            <a:pPr algn="just"/>
            <a:r>
              <a:rPr lang="pt-BR" sz="38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04. LEIA MC 15:43-47 E COMENTE SOBRE A CORAJOSA DECISÃO DE JOSÉ DE ARIMATEIA E SOBRE O QUE O MOTIVOU A SEPULTAR JESUS. RESPONDA TAMBÉM: COMO O SEPULTAMENTO DE CRISTO COMPROVA A SUA MORTE?</a:t>
            </a:r>
            <a:endParaRPr lang="en-US" sz="38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931976" y="3114331"/>
            <a:ext cx="9387721" cy="444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II – COM OS OLHOS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76600" y="2019300"/>
            <a:ext cx="11734799" cy="250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0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 </a:t>
            </a:r>
            <a:r>
              <a:rPr lang="pt-BR" sz="60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CÁLICE DO SERVO NOS APONTA UM SACRIFÍCIO INIGUALÁVEL. </a:t>
            </a:r>
            <a:endParaRPr lang="pt-BR" sz="60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28799" y="5143500"/>
            <a:ext cx="146304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5"/>
              </a:lnSpc>
            </a:pP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É VERDADE QUE ELE OROU EM AGONIA, PEDINDO PARA O PAI LHE AFASTAR O CÁLICE, MAS CUMPRIU A VONTADE DO PAI (MC 14:36). </a:t>
            </a:r>
            <a:endParaRPr lang="en-US" sz="6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3"/>
          <p:cNvSpPr txBox="1"/>
          <p:nvPr/>
        </p:nvSpPr>
        <p:spPr>
          <a:xfrm>
            <a:off x="3543300" y="2476500"/>
            <a:ext cx="11201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54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 </a:t>
            </a:r>
            <a:r>
              <a:rPr lang="pt-BR" sz="54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CÁLICE DO SERVO NOS TRAZ BÊNÇÃOS MAGNÍFICAS.</a:t>
            </a:r>
            <a:endParaRPr lang="pt-BR" sz="54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79302" y="4914900"/>
            <a:ext cx="14529395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5"/>
              </a:lnSpc>
            </a:pPr>
            <a:r>
              <a:rPr lang="pt-BR" sz="54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UM NOVO E VIVO CAMINHO À PRESENÇA DO PAI ESTAVA ABERTO (HB 10:19-21). POR MEIO DE CRISTO, NÓS FOMOS RECONCILIADOS.</a:t>
            </a:r>
            <a:endParaRPr lang="en-US" sz="54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741078" y="3833468"/>
            <a:ext cx="9518222" cy="30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76391" y="2629991"/>
            <a:ext cx="14535218" cy="5027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5"/>
              </a:lnSpc>
            </a:pPr>
            <a:r>
              <a:rPr lang="pt-BR" sz="5799" b="1" spc="405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FALAR A ALGUÉM SOBRE A </a:t>
            </a:r>
          </a:p>
          <a:p>
            <a:pPr algn="ctr">
              <a:lnSpc>
                <a:spcPts val="5625"/>
              </a:lnSpc>
            </a:pP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MORTE DE CRISTO E O QUE ELA SIGNIFICA; </a:t>
            </a:r>
          </a:p>
          <a:p>
            <a:pPr algn="ctr">
              <a:lnSpc>
                <a:spcPts val="5625"/>
              </a:lnSpc>
            </a:pPr>
            <a:endParaRPr lang="pt-BR" sz="5799" b="1" spc="405" dirty="0" smtClean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ctr">
              <a:lnSpc>
                <a:spcPts val="5625"/>
              </a:lnSpc>
            </a:pPr>
            <a:r>
              <a:rPr lang="pt-BR" sz="5799" b="1" spc="405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ORE A DEUS. TALVEZ HÁ MUITO TEMPO VOCÊ DESEJE FALAR DISSO COM ALGUÉM E NÃO CONSEGUIU.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sLB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568605" y="3164771"/>
            <a:ext cx="7717316" cy="30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PRÓXIMO ESTUDO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68605" y="6153396"/>
            <a:ext cx="7717316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23"/>
              </a:lnSpc>
            </a:pPr>
            <a:r>
              <a:rPr lang="en-US" sz="6617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13. </a:t>
            </a:r>
            <a:r>
              <a:rPr lang="pt-BR" sz="6617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VITÓRIA </a:t>
            </a:r>
          </a:p>
          <a:p>
            <a:pPr algn="just">
              <a:lnSpc>
                <a:spcPts val="5823"/>
              </a:lnSpc>
            </a:pPr>
            <a:r>
              <a:rPr lang="pt-BR" sz="6617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DO SERVO</a:t>
            </a:r>
            <a:endParaRPr lang="en-US" sz="6617" b="1" dirty="0">
              <a:solidFill>
                <a:srgbClr val="168F8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77039" y="3739146"/>
            <a:ext cx="1733922" cy="1714582"/>
          </a:xfrm>
          <a:custGeom>
            <a:avLst/>
            <a:gdLst/>
            <a:ahLst/>
            <a:cxnLst/>
            <a:rect l="l" t="t" r="r" b="b"/>
            <a:pathLst>
              <a:path w="2248644" h="2248644">
                <a:moveTo>
                  <a:pt x="0" y="0"/>
                </a:moveTo>
                <a:lnTo>
                  <a:pt x="2248644" y="0"/>
                </a:lnTo>
                <a:lnTo>
                  <a:pt x="2248644" y="2248645"/>
                </a:lnTo>
                <a:lnTo>
                  <a:pt x="0" y="224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36940" y="5453728"/>
            <a:ext cx="10214120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5000" b="1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www.editorapromessa.com.br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7740" y="6014808"/>
            <a:ext cx="12652520" cy="805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3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Instagram.com/</a:t>
            </a:r>
            <a:r>
              <a:rPr lang="en-US" sz="36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@</a:t>
            </a:r>
            <a:r>
              <a:rPr lang="en-US" sz="3600" b="1" dirty="0" err="1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escolabiblicapromessista</a:t>
            </a:r>
            <a:endParaRPr lang="en-US" sz="36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400</Words>
  <Application>Microsoft Office PowerPoint</Application>
  <PresentationFormat>Personalizar</PresentationFormat>
  <Paragraphs>33</Paragraphs>
  <Slides>15</Slides>
  <Notes>1</Notes>
  <HiddenSlides>0</HiddenSlides>
  <MMClips>6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Calibri</vt:lpstr>
      <vt:lpstr>Proxima Nova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SlidesLB350</dc:title>
  <dc:creator>Usuario</dc:creator>
  <cp:lastModifiedBy>Usuario</cp:lastModifiedBy>
  <cp:revision>56</cp:revision>
  <dcterms:created xsi:type="dcterms:W3CDTF">2006-08-16T00:00:00Z</dcterms:created>
  <dcterms:modified xsi:type="dcterms:W3CDTF">2025-06-10T01:55:31Z</dcterms:modified>
  <dc:identifier>DAGSF2782lg</dc:identifier>
</cp:coreProperties>
</file>