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roxima Nova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22" autoAdjust="0"/>
  </p:normalViewPr>
  <p:slideViewPr>
    <p:cSldViewPr>
      <p:cViewPr varScale="1">
        <p:scale>
          <a:sx n="48" d="100"/>
          <a:sy n="48" d="100"/>
        </p:scale>
        <p:origin x="72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6A3C8-77B1-4B06-8E6E-48CD3901B59D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79ED7-ECD5-4ACA-B557-F4E454DF9A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2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79ED7-ECD5-4ACA-B557-F4E454DF9AE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49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935200" y="868879"/>
            <a:ext cx="2976602" cy="286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4596"/>
              </a:lnSpc>
            </a:pPr>
            <a:r>
              <a:rPr lang="en-US" sz="17568" b="1" dirty="0" smtClean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13</a:t>
            </a:r>
            <a:endParaRPr lang="en-US" sz="17568" b="1" dirty="0">
              <a:solidFill>
                <a:srgbClr val="168F8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sLB350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01766"/>
            <a:ext cx="18288000" cy="1038876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172200" y="2899708"/>
            <a:ext cx="12344400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0800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LIÇÃO </a:t>
            </a:r>
            <a:r>
              <a:rPr lang="en-US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13  </a:t>
            </a:r>
            <a:endParaRPr lang="en-US" sz="10800" b="1" dirty="0">
              <a:solidFill>
                <a:srgbClr val="412F12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just">
              <a:lnSpc>
                <a:spcPts val="11358"/>
              </a:lnSpc>
            </a:pPr>
            <a:r>
              <a:rPr lang="pt-BR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VITÓRIA </a:t>
            </a:r>
          </a:p>
          <a:p>
            <a:pPr algn="just">
              <a:lnSpc>
                <a:spcPts val="11358"/>
              </a:lnSpc>
            </a:pPr>
            <a:r>
              <a:rPr lang="pt-BR" sz="10800" b="1" dirty="0" smtClean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 SERVO</a:t>
            </a:r>
            <a:endParaRPr lang="pt-BR" sz="10800" b="1" dirty="0">
              <a:solidFill>
                <a:srgbClr val="412F12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2508893" y="2835176"/>
            <a:ext cx="13270214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9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“ELE, PORÉM, LHES DISSE: NÃO VOS ATEMORIZEIS; BUSCAIS A JESUS,  O NAZARENO, QUE FOI CRUCIFICADO; ELE RESSUSCITOU, NÃO ESTÁ MAIS AQUI; VEDE O LUGAR ONDE O TINHAM POSTO.” (MC 16:6)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97201" y="4058144"/>
            <a:ext cx="14104799" cy="5027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80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RESSURREIÇÃO DE JESUS É O ALICERCE DA FÉ CRISTÃ, “POIS, SE NÃO HÁ RESSURREIÇÃO DE MORTOS, ENTÃO, CRISTO NÃO RESSUSCITOU. E, SE CRISTO NÃO RESSUSCITOU, É VÃ A NOSSA PREGAÇÃO, E VÃ, A VOSSA FÉ” (1 CO 15:13-14).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37083" y="2857500"/>
            <a:ext cx="6413834" cy="86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9"/>
              </a:lnSpc>
            </a:pPr>
            <a:r>
              <a:rPr lang="en-US" sz="6999" b="1" dirty="0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383874" y="3650197"/>
            <a:ext cx="9883623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 – COM OS OLHOS NO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3240575"/>
            <a:ext cx="99060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RESSURREIÇÃO DO SERVO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62600" y="6107286"/>
            <a:ext cx="9677400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pt-BR" sz="8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GLORIFICAÇÃO DO SERVO</a:t>
            </a:r>
            <a:endParaRPr lang="en-US" sz="8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sLB350 (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368001" y="364811"/>
            <a:ext cx="6744883" cy="979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>
                <a:solidFill>
                  <a:srgbClr val="168F8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PERGUNTAS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8001" y="1485900"/>
            <a:ext cx="13805959" cy="8002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01. LEIA MC 16:1-8, O PRIMEIRO COMENTÁRIO E EXPLIQUE COMO FOI COMUNICADA A RESSURREIÇÃO DE CRISTO ÀS PRIMEIRAS PESSOAS.</a:t>
            </a:r>
          </a:p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02. LEIA MC 16:9-18, O PRIMEIRO COMENTÁRIO E EXPLIQUE COMO A NOTÍCIA DA RESSURREIÇÃO DE CRISTO FOI EVOLUINDO E QUAIS OS SEUS RESULTADOS IMEDIATOS.</a:t>
            </a:r>
          </a:p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03. LEIA MC 16:19, LC 24:50-52, AT 1-2, 7-11 E RESPONDA: COMO JESUS CRISTO FOI ELEVADO AO CÉU? </a:t>
            </a:r>
          </a:p>
          <a:p>
            <a:pPr algn="just"/>
            <a:r>
              <a:rPr lang="pt-BR" sz="4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04. LEIA 1 TM 3:16, HB 1:3-4, EF 1:3-23, FP 2:9-11, 1 PE 3:22 E RESPONDA: COMO JESUS CRISTO FOI GLORIFICADO NO CÉU E COMO CONTINUA AJUDANDO A SUA IGREJA E ATUANDO ATRAVÉS DELA?</a:t>
            </a:r>
            <a:endParaRPr lang="en-US" sz="4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931976" y="3114331"/>
            <a:ext cx="9387721" cy="444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 dirty="0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II – COM OS OLHOS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76600" y="2019300"/>
            <a:ext cx="11734799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0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 </a:t>
            </a:r>
            <a:r>
              <a:rPr lang="pt-BR" sz="60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RESSURREIÇÃO E A GLORIFICAÇÃO DE CRISTO FORTALECEM A NOSSA FÉ.</a:t>
            </a:r>
            <a:endParaRPr lang="pt-BR" sz="60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28799" y="5143500"/>
            <a:ext cx="14630400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60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GRANDE OBJETIVO DO EVANGELHO ESCRITO POR MARCOS É ESTE: FORTALECER A FÉ, AFIRMANDO QUE JESUS MORREU, MAS QUE ESTÁ VIVO E ATIVO NO MEIO DO SEU POVO. </a:t>
            </a:r>
            <a:endParaRPr lang="en-US" sz="60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3543299" y="1943100"/>
            <a:ext cx="11201400" cy="2446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54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 </a:t>
            </a:r>
            <a:r>
              <a:rPr lang="pt-BR" sz="54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RESSURREIÇÃO E A GLORIFICAÇÃO DE CRISTO NOS ENCHEM DE ESPERANÇA.</a:t>
            </a:r>
            <a:endParaRPr lang="pt-BR" sz="54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79301" y="5143500"/>
            <a:ext cx="14529395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45"/>
              </a:lnSpc>
            </a:pPr>
            <a:r>
              <a:rPr lang="pt-BR" sz="54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RESSURREIÇÃO DE JESUS É A BASE DA NOSSA RESSURREIÇÃO. JESUS ESTÁ VIVO E UM DIA TRARÁ DE VOLTA À VIDA TODOS AQUELES QUE MORRERAM NELE.</a:t>
            </a:r>
            <a:endParaRPr lang="en-US" sz="5400" b="1" dirty="0">
              <a:solidFill>
                <a:srgbClr val="FFFFFF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741078" y="3833468"/>
            <a:ext cx="9518222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412F1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76391" y="2629991"/>
            <a:ext cx="14535218" cy="502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5"/>
              </a:lnSpc>
            </a:pPr>
            <a:r>
              <a:rPr lang="pt-BR" sz="5799" b="1" spc="405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 </a:t>
            </a:r>
            <a:r>
              <a:rPr lang="pt-BR" sz="5799" b="1" spc="405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ESCREVER AO MENOS TRÊS RAZÕES PELAS QUAIS VOCÊ PODE LOUVAR A DEUS E ENCONTRAR MOTIVAÇÃO PARA SERVIR A CRISTO EM SUA IGREJA, DIANTE DA VERDADE DA RESSURREIÇÃO DE CRISTO JESUS.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68605" y="3164771"/>
            <a:ext cx="7717316" cy="30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 dirty="0" smtClean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PRÓXIMO SÉRIE</a:t>
            </a:r>
            <a:endParaRPr lang="en-US" sz="12907" b="1" dirty="0">
              <a:solidFill>
                <a:schemeClr val="bg1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043" y="2705100"/>
            <a:ext cx="4876800" cy="7400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77039" y="3739146"/>
            <a:ext cx="1733922" cy="1714582"/>
          </a:xfrm>
          <a:custGeom>
            <a:avLst/>
            <a:gdLst/>
            <a:ahLst/>
            <a:cxnLst/>
            <a:rect l="l" t="t" r="r" b="b"/>
            <a:pathLst>
              <a:path w="2248644" h="2248644">
                <a:moveTo>
                  <a:pt x="0" y="0"/>
                </a:moveTo>
                <a:lnTo>
                  <a:pt x="2248644" y="0"/>
                </a:lnTo>
                <a:lnTo>
                  <a:pt x="2248644" y="2248645"/>
                </a:lnTo>
                <a:lnTo>
                  <a:pt x="0" y="224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36940" y="5453728"/>
            <a:ext cx="1021412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5000" b="1" dirty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www.editorapromessa.com.br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7740" y="6014808"/>
            <a:ext cx="12652520" cy="805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Instagram.com/</a:t>
            </a:r>
            <a:r>
              <a:rPr lang="en-US" sz="3600" b="1" dirty="0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@</a:t>
            </a:r>
            <a:r>
              <a:rPr lang="en-US" sz="3600" b="1" dirty="0" err="1" smtClean="0">
                <a:solidFill>
                  <a:schemeClr val="accent5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escolabiblicapromessista</a:t>
            </a:r>
            <a:endParaRPr lang="en-US" sz="3600" b="1" dirty="0">
              <a:solidFill>
                <a:schemeClr val="accent5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375</Words>
  <Application>Microsoft Office PowerPoint</Application>
  <PresentationFormat>Personalizar</PresentationFormat>
  <Paragraphs>26</Paragraphs>
  <Slides>14</Slides>
  <Notes>1</Notes>
  <HiddenSlides>0</HiddenSlides>
  <MMClips>5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Proxima Nova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61</cp:revision>
  <dcterms:created xsi:type="dcterms:W3CDTF">2006-08-16T00:00:00Z</dcterms:created>
  <dcterms:modified xsi:type="dcterms:W3CDTF">2025-06-10T03:08:09Z</dcterms:modified>
  <dc:identifier>DAGSF2782lg</dc:identifier>
</cp:coreProperties>
</file>