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65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6D520-AA04-0A5E-56B2-3B7A793CD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24EAE0-532A-1338-E5B7-78359982E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3C1B4-E898-0411-5309-23343B34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39CE91-31B0-6DA7-E10D-BA477365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88BDB0-AF66-4A8D-F528-BF943E3D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17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0ABEB-5C64-F473-C96E-8D6B90F3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FF0565-5368-B6F9-00A1-D71464EC2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82087-3045-76C3-FF5B-30DF82FCC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FA48DD-9CFA-E3FC-46C9-575C1C14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1DDFD-DA7A-57CF-A89F-C522FE71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24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3B546-464F-987A-147A-EABF48744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2D829-5EA2-3A2E-B482-73B9ECA51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DFE52-A196-D254-057A-4E08D769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61C4C9-BB0E-ED1E-8409-8AE53B9B2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A5BE79-B25E-38B7-23D8-12397F2C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40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3137C-7825-BAC4-8C9C-42D8A45C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5ACCD6-282D-97AC-0FDE-903544DFC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C77FB4-D770-0524-357A-6C8DD6360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15B5A6-79EE-3F57-1D1F-2B708E4C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BEB02F-7054-81F0-D23E-1A6E2BD3F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CEC1A-2436-02D7-272F-D03E7ACB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5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59E8B-1D79-4904-7C80-334B6F0A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776768-CE08-932D-A182-EB97E2E1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997C8-EC8D-53CA-501F-FAE0395C3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F866AF-E862-D3D5-8364-9AD36C3BD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B0D78E-4CDF-EE7D-0906-DAE48474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23C1AA-015C-2E9B-7B98-0E8500A5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9068B10-E755-8BA6-368B-CBAA4A5C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51A9CE-093F-A95B-4A2D-0622AF99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38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11E94-888E-3BCF-9651-2C93CF91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9F7BFA-ACD5-BD85-3DCB-8B1B8FDE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5A3E84-7947-3D80-789E-AC35C950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2DBBD88-4315-BB8F-BB0A-9324DC4C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72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2F6190C-8D55-A7E6-4167-3901818DB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B6235F-E2E6-E438-9502-D13A4A4B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DF6B5-3903-64E7-3DDC-A4BB1D36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63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6927A-91CC-FBE0-9483-9F2CD578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517CA7-A318-F3DE-38D9-9735D9993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25BA2F-BC5E-2E8F-183C-1EA136F22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BBAF5-CD55-92FC-EE83-848BF89E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7902F9-C9E4-D328-A96A-ABC4DE33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5C8842-17BE-1B73-96F3-837378BF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58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21038-A280-BBF8-F1DA-0DB0C45A1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247201-331D-7A05-8837-F59B60381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1C4CE0-631F-7A10-EF14-0FCF30C5F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DBF86B-28ED-E55A-957B-DC61E471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82BD5A-108A-49AC-70AE-6EDACB0E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319435-6C1B-C64A-370A-3DB49C5B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441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F14BB-AA0C-21FD-9EA0-58718761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8B0147-3898-ED8A-13DA-F6344CA6B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5DE20-80FA-C6A7-52F1-2B5499E6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049DC-0A3D-FFE4-DBC7-C49B264B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9A5FDD-5B56-6EF1-F8BE-50008F1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42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4913D2-B36B-E381-03C0-90376AC32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961CF6-851F-EEA6-7FFD-86B09E4E1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1C079-4C64-3176-F595-76660909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C6AD1-F6EC-56EF-D925-54F54653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EC8BC8-17D0-6CE5-969A-4B0CD865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77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2F815C-1508-BDE6-F141-52466A99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F93136-D236-FF6D-14FB-D2DD70CAA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D4ABBF-9813-D493-8F9C-13F46C561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9C589-BAA6-40D3-BA09-F6ABDA19B35E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393DF-1A63-E932-2EA2-5B61A43F8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205202-010A-9FCF-D7A1-1A15A2B8E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95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57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5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0247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Anderson Guarnieri Guarnieri</cp:lastModifiedBy>
  <cp:revision>4</cp:revision>
  <dcterms:created xsi:type="dcterms:W3CDTF">2024-08-02T13:11:22Z</dcterms:created>
  <dcterms:modified xsi:type="dcterms:W3CDTF">2025-05-22T18:02:10Z</dcterms:modified>
</cp:coreProperties>
</file>