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hunk Fiv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299456" y="6363555"/>
            <a:ext cx="2595289" cy="319420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E18C3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" y="6515100"/>
            <a:ext cx="2844836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03</a:t>
            </a:r>
            <a:endParaRPr lang="en-US" sz="14978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3"/>
          <p:cNvSpPr/>
          <p:nvPr/>
        </p:nvSpPr>
        <p:spPr>
          <a:xfrm>
            <a:off x="10013132" y="10356"/>
            <a:ext cx="8274868" cy="10276644"/>
          </a:xfrm>
          <a:custGeom>
            <a:avLst/>
            <a:gdLst/>
            <a:ahLst/>
            <a:cxnLst/>
            <a:rect l="l" t="t" r="r" b="b"/>
            <a:pathLst>
              <a:path w="8274868" h="10494890">
                <a:moveTo>
                  <a:pt x="0" y="0"/>
                </a:moveTo>
                <a:lnTo>
                  <a:pt x="8274868" y="0"/>
                </a:lnTo>
                <a:lnTo>
                  <a:pt x="8274868" y="10494890"/>
                </a:lnTo>
                <a:lnTo>
                  <a:pt x="0" y="10494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444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4551871" cy="307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Revitalizar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é 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mesmo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i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mportante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50129" y="3862965"/>
            <a:ext cx="2694397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</a:t>
            </a:r>
            <a:r>
              <a:rPr lang="en-US" sz="5000" dirty="0" err="1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ição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03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0693" y="0"/>
            <a:ext cx="15908607" cy="10287000"/>
          </a:xfrm>
          <a:custGeom>
            <a:avLst/>
            <a:gdLst/>
            <a:ahLst/>
            <a:cxnLst/>
            <a:rect l="l" t="t" r="r" b="b"/>
            <a:pathLst>
              <a:path w="15908607" h="10287000">
                <a:moveTo>
                  <a:pt x="0" y="0"/>
                </a:moveTo>
                <a:lnTo>
                  <a:pt x="15908607" y="0"/>
                </a:lnTo>
                <a:lnTo>
                  <a:pt x="159086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16" r="-101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523242"/>
            <a:ext cx="12077700" cy="23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Conheço tuas obras, tens fama de estar vivo, mas estás morto (</a:t>
            </a:r>
            <a:r>
              <a:rPr lang="pt-BR" sz="6000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60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3:1).</a:t>
            </a:r>
            <a:endParaRPr lang="en-US" sz="6000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2547743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Texto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279429"/>
            <a:ext cx="13448305" cy="529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Há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muitas igrejas em declínio que há muito se encontram atuando no automático,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ignorando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urgência da missão. Por conta disso, essas igrejas têm colocado a si mesmas em um processo iminente de extinção. 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526954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04973" y="514350"/>
            <a:ext cx="8083027" cy="9258300"/>
          </a:xfrm>
          <a:custGeom>
            <a:avLst/>
            <a:gdLst/>
            <a:ahLst/>
            <a:cxnLst/>
            <a:rect l="l" t="t" r="r" b="b"/>
            <a:pathLst>
              <a:path w="8083027" h="9258300">
                <a:moveTo>
                  <a:pt x="0" y="0"/>
                </a:moveTo>
                <a:lnTo>
                  <a:pt x="8083027" y="0"/>
                </a:lnTo>
                <a:lnTo>
                  <a:pt x="808302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4" r="-200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I. Aprofundando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35628" y="3126481"/>
            <a:ext cx="10782300" cy="1919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O problema identificado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2555" y="5448300"/>
            <a:ext cx="11391900" cy="983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A postura requerida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9600" y="1104900"/>
            <a:ext cx="16573064" cy="7719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01.	 Algumas igrejas receberam apenas elogios. Outras receberam elogios e repreensões e, ao menos uma delas, recebeu somente repreensão. O que isso significa? Comente com base no item 1.</a:t>
            </a:r>
          </a:p>
          <a:p>
            <a:pPr algn="just">
              <a:lnSpc>
                <a:spcPts val="3959"/>
              </a:lnSpc>
            </a:pPr>
            <a:endParaRPr lang="pt-BR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02.	Identificar os problemas da igreja e admitir os erros é pertinente ao início da revitalização? Comente após ler </a:t>
            </a:r>
            <a:r>
              <a:rPr lang="pt-BR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2:2-4, 13-15, 20; 3:2-3, 17 e o item 1. </a:t>
            </a:r>
          </a:p>
          <a:p>
            <a:pPr algn="just">
              <a:lnSpc>
                <a:spcPts val="3959"/>
              </a:lnSpc>
            </a:pPr>
            <a:endParaRPr lang="pt-BR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03.	 Comente sobre as recomendações de Jesus às igrejas, no tocante à reavaliação de procedimento delas. Para facilitar a discussão, leia </a:t>
            </a:r>
            <a:r>
              <a:rPr lang="pt-BR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2:5, 16, 25; 3:2, 18 e o item 2. </a:t>
            </a:r>
          </a:p>
          <a:p>
            <a:pPr algn="just">
              <a:lnSpc>
                <a:spcPts val="3959"/>
              </a:lnSpc>
            </a:pPr>
            <a:endParaRPr lang="pt-BR" sz="3999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04.	 Comente sobre as recomendações de Jesus às igrejas, no tocante à reavaliação do pensamento delas. Para melhor compreensão leia </a:t>
            </a:r>
            <a:r>
              <a:rPr lang="pt-BR" sz="3999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Ap</a:t>
            </a:r>
            <a:r>
              <a:rPr lang="pt-BR" sz="399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2:7, 11, 17, 29; 3:6, 13 e 22 e o item 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545457" y="2057400"/>
            <a:ext cx="7128891" cy="8229600"/>
          </a:xfrm>
          <a:custGeom>
            <a:avLst/>
            <a:gdLst/>
            <a:ahLst/>
            <a:cxnLst/>
            <a:rect l="l" t="t" r="r" b="b"/>
            <a:pathLst>
              <a:path w="7128891" h="8229600">
                <a:moveTo>
                  <a:pt x="0" y="0"/>
                </a:moveTo>
                <a:lnTo>
                  <a:pt x="7128891" y="0"/>
                </a:lnTo>
                <a:lnTo>
                  <a:pt x="71288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II. Aplicando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314700"/>
            <a:ext cx="13448305" cy="4539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Igrejas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bíblicas podem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estar focadas em prioridades para as quais Deus não lhes direcionou.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É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prudente que a igreja considere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tramitar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por um processo de revitalização.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019300"/>
            <a:ext cx="15323153" cy="131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 </a:t>
            </a: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revitalização é importante e merece ser considerada. 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305300"/>
            <a:ext cx="13392549" cy="382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liderança precisa se mobilizar em torno desse propósito para que, na sequência, toda a igreja seja estimulada a alcançar o mesmo objetivo. 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880406"/>
            <a:ext cx="14820900" cy="1314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A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revitalização é importante e merece ser trabalhada. 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386839" y="-98461"/>
            <a:ext cx="18882657" cy="10385461"/>
          </a:xfrm>
          <a:custGeom>
            <a:avLst/>
            <a:gdLst/>
            <a:ahLst/>
            <a:cxnLst/>
            <a:rect l="l" t="t" r="r" b="b"/>
            <a:pathLst>
              <a:path w="18882657" h="10385461">
                <a:moveTo>
                  <a:pt x="18882657" y="0"/>
                </a:moveTo>
                <a:lnTo>
                  <a:pt x="0" y="0"/>
                </a:lnTo>
                <a:lnTo>
                  <a:pt x="0" y="10385461"/>
                </a:lnTo>
                <a:lnTo>
                  <a:pt x="18882657" y="10385461"/>
                </a:lnTo>
                <a:lnTo>
                  <a:pt x="1888265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III.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Desafio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missionário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5400" y="3231117"/>
            <a:ext cx="13838598" cy="382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Comparar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 nosso procedimento ao praticado pelas igrejas mencionadas no livro de Apocalipse em que se verificou a necessidade de revitalização. </a:t>
            </a:r>
            <a:endParaRPr lang="pt-BR" sz="6000" dirty="0" smtClean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028700"/>
            <a:ext cx="6022009" cy="8229600"/>
          </a:xfrm>
          <a:custGeom>
            <a:avLst/>
            <a:gdLst/>
            <a:ahLst/>
            <a:cxnLst/>
            <a:rect l="l" t="t" r="r" b="b"/>
            <a:pathLst>
              <a:path w="6022009" h="8229600">
                <a:moveTo>
                  <a:pt x="0" y="0"/>
                </a:moveTo>
                <a:lnTo>
                  <a:pt x="6022009" y="0"/>
                </a:lnTo>
                <a:lnTo>
                  <a:pt x="60220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41" t="-29350" r="-66795" b="-2965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50709" y="4578734"/>
            <a:ext cx="10437476" cy="4579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Revitalizando</a:t>
            </a:r>
            <a:r>
              <a:rPr lang="en-US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a 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liderança</a:t>
            </a:r>
            <a:endParaRPr lang="en-US" sz="11797" dirty="0" smtClean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>
              <a:lnSpc>
                <a:spcPts val="11679"/>
              </a:lnSpc>
            </a:pP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97423" y="3807209"/>
            <a:ext cx="3893153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Lição</a:t>
            </a:r>
            <a:r>
              <a:rPr lang="en-US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5567" y="1028700"/>
            <a:ext cx="50082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Próximo estudo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203</Words>
  <Application>Microsoft Office PowerPoint</Application>
  <PresentationFormat>Personalizar</PresentationFormat>
  <Paragraphs>31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Chunk Five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14</cp:revision>
  <dcterms:created xsi:type="dcterms:W3CDTF">2006-08-16T00:00:00Z</dcterms:created>
  <dcterms:modified xsi:type="dcterms:W3CDTF">2025-06-30T14:11:05Z</dcterms:modified>
  <dc:identifier>DAGrBOk_fhk</dc:identifier>
</cp:coreProperties>
</file>