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hunk Fiv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299456" y="6363555"/>
            <a:ext cx="2595289" cy="319420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E18C3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" y="6515100"/>
            <a:ext cx="2844836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</a:t>
            </a:r>
            <a:endParaRPr lang="en-US" sz="14978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3"/>
          <p:cNvSpPr/>
          <p:nvPr/>
        </p:nvSpPr>
        <p:spPr>
          <a:xfrm>
            <a:off x="5560019" y="-20782"/>
            <a:ext cx="12727981" cy="10297391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4551871" cy="307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Revitalizando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a </a:t>
            </a: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l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iderança</a:t>
            </a:r>
            <a:endParaRPr lang="en-US" sz="11797" dirty="0" smtClean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50129" y="3862965"/>
            <a:ext cx="2694397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</a:t>
            </a:r>
            <a:r>
              <a:rPr lang="en-US" sz="5000" dirty="0" err="1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ição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04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0693" y="0"/>
            <a:ext cx="15908607" cy="10287000"/>
          </a:xfrm>
          <a:custGeom>
            <a:avLst/>
            <a:gdLst/>
            <a:ahLst/>
            <a:cxnLst/>
            <a:rect l="l" t="t" r="r" b="b"/>
            <a:pathLst>
              <a:path w="15908607" h="10287000">
                <a:moveTo>
                  <a:pt x="0" y="0"/>
                </a:moveTo>
                <a:lnTo>
                  <a:pt x="15908607" y="0"/>
                </a:lnTo>
                <a:lnTo>
                  <a:pt x="159086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16" r="-101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523242"/>
            <a:ext cx="12077700" cy="23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Tenho, porém, contra ti que abandonaste o teu primeiro amor (</a:t>
            </a:r>
            <a:r>
              <a:rPr lang="pt-BR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2:4 – ARA) </a:t>
            </a:r>
            <a:endParaRPr lang="en-US" sz="6000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2547743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Texto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279429"/>
            <a:ext cx="13448305" cy="4581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liderança de uma igreja local tem papel fundamental em sua saúde espiritual e ministerial. A Igreja de Éfeso, mencionada em Apocalipse 2:1-8, evidencia um grande dilema que alcança inúmeros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líderes.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526954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04973" y="514350"/>
            <a:ext cx="8083027" cy="9258300"/>
          </a:xfrm>
          <a:custGeom>
            <a:avLst/>
            <a:gdLst/>
            <a:ahLst/>
            <a:cxnLst/>
            <a:rect l="l" t="t" r="r" b="b"/>
            <a:pathLst>
              <a:path w="8083027" h="9258300">
                <a:moveTo>
                  <a:pt x="0" y="0"/>
                </a:moveTo>
                <a:lnTo>
                  <a:pt x="8083027" y="0"/>
                </a:lnTo>
                <a:lnTo>
                  <a:pt x="808302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4" r="-200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I. Aprofundando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35628" y="3126481"/>
            <a:ext cx="10782300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</a:t>
            </a: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 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diagnóstico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2555" y="5448300"/>
            <a:ext cx="11391900" cy="983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As prescrições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5800" y="912552"/>
            <a:ext cx="16573064" cy="8726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01. Comente a frase: “não é possível pensar em revitalização sem pensar no papel da liderança”. A revitalização da igreja deve começar com a revitalização da sua liderança? Leia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Hb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13:7 para pensar no papel do líder.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02. Tendo como base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2:2-5, responda: Como o ativismo pode se tornar um substituto insatisfatório para um relacionamento vivo com Deus? Esta é uma realidade que pode afetar a liderança da igreja e seus ministérios?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03. Com base no último parágrafo do item 1, responda: de que maneira a negligência do autoexame pode levar ao esfriamento da liderança e da igreja? É possível encontrar líderes esgotados e sem entusiasmo, mas que não se deram conta disso ainda?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04. Tendo como referência o item 2,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2:5, comente como a solução proposta por Jesus para a igreja em Éfeso pode ajudar, também, líderes que precisam de revitalização em sua liderança.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545457" y="2057400"/>
            <a:ext cx="7128891" cy="8229600"/>
          </a:xfrm>
          <a:custGeom>
            <a:avLst/>
            <a:gdLst/>
            <a:ahLst/>
            <a:cxnLst/>
            <a:rect l="l" t="t" r="r" b="b"/>
            <a:pathLst>
              <a:path w="7128891" h="8229600">
                <a:moveTo>
                  <a:pt x="0" y="0"/>
                </a:moveTo>
                <a:lnTo>
                  <a:pt x="7128891" y="0"/>
                </a:lnTo>
                <a:lnTo>
                  <a:pt x="71288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II. Aplicando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314700"/>
            <a:ext cx="13448305" cy="382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Avaliar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regularmente o coração diante de Deus e a realidade do ministério não é um luxo, mas uma necessidade vital para evitar a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estagnação.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476500"/>
            <a:ext cx="1532315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 Líderes saudáveis cultivam a vigilância. 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305300"/>
            <a:ext cx="13392549" cy="3068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revitalização verdadeira ocorre quando priorizamos a intimidade com Deus acima das exigências do ministério. 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3390900"/>
            <a:ext cx="148209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Líderes saudáveis cultivam a devoção.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386839" y="-98461"/>
            <a:ext cx="18882657" cy="10385461"/>
          </a:xfrm>
          <a:custGeom>
            <a:avLst/>
            <a:gdLst/>
            <a:ahLst/>
            <a:cxnLst/>
            <a:rect l="l" t="t" r="r" b="b"/>
            <a:pathLst>
              <a:path w="18882657" h="10385461">
                <a:moveTo>
                  <a:pt x="18882657" y="0"/>
                </a:moveTo>
                <a:lnTo>
                  <a:pt x="0" y="0"/>
                </a:lnTo>
                <a:lnTo>
                  <a:pt x="0" y="10385461"/>
                </a:lnTo>
                <a:lnTo>
                  <a:pt x="18882657" y="10385461"/>
                </a:lnTo>
                <a:lnTo>
                  <a:pt x="1888265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III.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Desafio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missionário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43000" y="2096191"/>
            <a:ext cx="13838598" cy="6094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Faça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uma avaliação sincera de sua vida. Identifique áreas que precisam de revitalização e busque ao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Senhor. Incentive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outros líderes a refletirem sobre a necessidade de revitalização.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, caso você não seja líder, seu desafio para esta semana será o de orar por seus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líderes.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028700"/>
            <a:ext cx="6022009" cy="8229600"/>
          </a:xfrm>
          <a:custGeom>
            <a:avLst/>
            <a:gdLst/>
            <a:ahLst/>
            <a:cxnLst/>
            <a:rect l="l" t="t" r="r" b="b"/>
            <a:pathLst>
              <a:path w="6022009" h="8229600">
                <a:moveTo>
                  <a:pt x="0" y="0"/>
                </a:moveTo>
                <a:lnTo>
                  <a:pt x="6022009" y="0"/>
                </a:lnTo>
                <a:lnTo>
                  <a:pt x="60220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41" t="-29350" r="-66795" b="-2965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50709" y="4578734"/>
            <a:ext cx="10437476" cy="6080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pt-BR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 que é a </a:t>
            </a:r>
            <a:r>
              <a:rPr lang="pt-BR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</a:t>
            </a:r>
            <a:r>
              <a:rPr lang="pt-BR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lantação </a:t>
            </a:r>
            <a:r>
              <a:rPr lang="pt-BR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</a:t>
            </a:r>
            <a:r>
              <a:rPr lang="pt-BR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 igrejas?</a:t>
            </a:r>
            <a:endParaRPr lang="en-US" sz="11797" dirty="0" smtClean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>
              <a:lnSpc>
                <a:spcPts val="11679"/>
              </a:lnSpc>
            </a:pP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97423" y="3807209"/>
            <a:ext cx="3893153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Lição</a:t>
            </a:r>
            <a:r>
              <a:rPr lang="en-US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5567" y="1028700"/>
            <a:ext cx="50082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Próximo estudo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381</Words>
  <Application>Microsoft Office PowerPoint</Application>
  <PresentationFormat>Personalizar</PresentationFormat>
  <Paragraphs>31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Arial</vt:lpstr>
      <vt:lpstr>Chunk Five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17</cp:revision>
  <dcterms:created xsi:type="dcterms:W3CDTF">2006-08-16T00:00:00Z</dcterms:created>
  <dcterms:modified xsi:type="dcterms:W3CDTF">2025-06-30T14:11:52Z</dcterms:modified>
  <dc:identifier>DAGrBOk_fhk</dc:identifier>
</cp:coreProperties>
</file>