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1" r:id="rId3"/>
    <p:sldId id="270" r:id="rId4"/>
    <p:sldId id="271" r:id="rId5"/>
    <p:sldId id="269" r:id="rId6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hunk Five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622" autoAdjust="0"/>
  </p:normalViewPr>
  <p:slideViewPr>
    <p:cSldViewPr>
      <p:cViewPr varScale="1">
        <p:scale>
          <a:sx n="48" d="100"/>
          <a:sy n="48" d="100"/>
        </p:scale>
        <p:origin x="57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0" name="Freeform 3"/>
          <p:cNvSpPr/>
          <p:nvPr/>
        </p:nvSpPr>
        <p:spPr>
          <a:xfrm flipH="1">
            <a:off x="3427367" y="0"/>
            <a:ext cx="17216736" cy="10287000"/>
          </a:xfrm>
          <a:custGeom>
            <a:avLst/>
            <a:gdLst/>
            <a:ahLst/>
            <a:cxnLst/>
            <a:rect l="l" t="t" r="r" b="b"/>
            <a:pathLst>
              <a:path w="17216736" h="10287000">
                <a:moveTo>
                  <a:pt x="17216736" y="0"/>
                </a:moveTo>
                <a:lnTo>
                  <a:pt x="0" y="0"/>
                </a:lnTo>
                <a:lnTo>
                  <a:pt x="0" y="10287000"/>
                </a:lnTo>
                <a:lnTo>
                  <a:pt x="17216736" y="10287000"/>
                </a:lnTo>
                <a:lnTo>
                  <a:pt x="1721673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3079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Parâmetros</a:t>
            </a:r>
            <a:r>
              <a:rPr lang="en-US" sz="11797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 da </a:t>
            </a:r>
            <a:r>
              <a:rPr lang="en-US" sz="11797" dirty="0" err="1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celebração</a:t>
            </a:r>
            <a:endParaRPr lang="en-US" sz="11797" dirty="0">
              <a:solidFill>
                <a:srgbClr val="E18C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5400" y="1638300"/>
            <a:ext cx="14630400" cy="6553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Todos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devem entender o que está ocorrendo no culto (1 </a:t>
            </a:r>
            <a:r>
              <a:rPr lang="pt-BR" sz="32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14:6-13; 23).</a:t>
            </a:r>
          </a:p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Flexibilizar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programa da celebração é possível, desde que as mudanças favoreçam a </a:t>
            </a: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adoração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 Deus e a participação dos adoradores.</a:t>
            </a:r>
          </a:p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Tudo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precisa ser bíblico: a letra das canções, o modo de orar, o estímulo à contribuição financeira, o conteúdo da pregação, as ministrações, etc.</a:t>
            </a:r>
          </a:p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Sem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poder de Deus, não haverá transformação de vidas, pois faltará o principal</a:t>
            </a: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.</a:t>
            </a:r>
            <a:endParaRPr lang="pt-BR" sz="32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7800" y="2628900"/>
            <a:ext cx="14630400" cy="4680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Nem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sempre o estilo litúrgico de uma comunidade deve ser adotado por outra. É preciso considerar o contexto missionário de cada lugar.</a:t>
            </a:r>
          </a:p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Temos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princípio da edificação (1 </a:t>
            </a:r>
            <a:r>
              <a:rPr lang="pt-BR" sz="32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14:26).</a:t>
            </a:r>
          </a:p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Temos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princípio da ordem (1 </a:t>
            </a:r>
            <a:r>
              <a:rPr lang="pt-BR" sz="32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14:40a).</a:t>
            </a:r>
          </a:p>
          <a:p>
            <a:pPr>
              <a:lnSpc>
                <a:spcPts val="7250"/>
              </a:lnSpc>
            </a:pPr>
            <a:r>
              <a:rPr lang="pt-BR" sz="32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- Temos 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 princípio da decência (1 </a:t>
            </a:r>
            <a:r>
              <a:rPr lang="pt-BR" sz="32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2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14:40b).</a:t>
            </a:r>
          </a:p>
        </p:txBody>
      </p:sp>
    </p:spTree>
    <p:extLst>
      <p:ext uri="{BB962C8B-B14F-4D97-AF65-F5344CB8AC3E}">
        <p14:creationId xmlns:p14="http://schemas.microsoft.com/office/powerpoint/2010/main" val="11104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19200" y="3619500"/>
            <a:ext cx="14630400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pt-BR" sz="3200" dirty="0">
                <a:solidFill>
                  <a:srgbClr val="000000"/>
                </a:solidFill>
                <a:latin typeface="Chunk Five"/>
                <a:sym typeface="Chunk Five"/>
              </a:rPr>
              <a:t> </a:t>
            </a:r>
            <a:r>
              <a:rPr lang="pt-BR" sz="3600" dirty="0" smtClean="0">
                <a:latin typeface="Chunk Five" panose="020B0604020202020204" charset="0"/>
              </a:rPr>
              <a:t>Como </a:t>
            </a:r>
            <a:r>
              <a:rPr lang="pt-BR" sz="3600" dirty="0">
                <a:latin typeface="Chunk Five" panose="020B0604020202020204" charset="0"/>
              </a:rPr>
              <a:t>é a liturgia da maioria dos nossos cultos? Quais elementos estão presentes?</a:t>
            </a:r>
          </a:p>
          <a:p>
            <a:pPr>
              <a:buFont typeface="+mj-lt"/>
              <a:buAutoNum type="arabicPeriod"/>
            </a:pPr>
            <a:r>
              <a:rPr lang="pt-BR" sz="3600" dirty="0" smtClean="0">
                <a:latin typeface="Chunk Five" panose="020B0604020202020204" charset="0"/>
              </a:rPr>
              <a:t> Essa </a:t>
            </a:r>
            <a:r>
              <a:rPr lang="pt-BR" sz="3600" dirty="0">
                <a:latin typeface="Chunk Five" panose="020B0604020202020204" charset="0"/>
              </a:rPr>
              <a:t>prática se aproxima do ensino bíblico da lição?</a:t>
            </a:r>
          </a:p>
          <a:p>
            <a:pPr>
              <a:buFont typeface="+mj-lt"/>
              <a:buAutoNum type="arabicPeriod"/>
            </a:pPr>
            <a:r>
              <a:rPr lang="pt-BR" sz="3600" dirty="0" smtClean="0">
                <a:latin typeface="Chunk Five" panose="020B0604020202020204" charset="0"/>
              </a:rPr>
              <a:t> Há </a:t>
            </a:r>
            <a:r>
              <a:rPr lang="pt-BR" sz="3600" dirty="0">
                <a:latin typeface="Chunk Five" panose="020B0604020202020204" charset="0"/>
              </a:rPr>
              <a:t>algo a ser ajustado?</a:t>
            </a:r>
          </a:p>
          <a:p>
            <a:pPr>
              <a:buFont typeface="+mj-lt"/>
              <a:buAutoNum type="arabicPeriod"/>
            </a:pPr>
            <a:r>
              <a:rPr lang="pt-BR" sz="3600" dirty="0" smtClean="0">
                <a:latin typeface="Chunk Five" panose="020B0604020202020204" charset="0"/>
              </a:rPr>
              <a:t> Quais </a:t>
            </a:r>
            <a:r>
              <a:rPr lang="pt-BR" sz="3600" dirty="0">
                <a:latin typeface="Chunk Five" panose="020B0604020202020204" charset="0"/>
              </a:rPr>
              <a:t>novas ideias ou mudanças poderiam ser feitas (pensar nas letras dos hinos, nas pregações bíblicas e na linguagem utilizada</a:t>
            </a:r>
            <a:r>
              <a:rPr lang="pt-BR" sz="3600" dirty="0" smtClean="0">
                <a:latin typeface="Chunk Five" panose="020B0604020202020204" charset="0"/>
              </a:rPr>
              <a:t>)?</a:t>
            </a:r>
            <a:endParaRPr lang="pt-BR" sz="3600" dirty="0">
              <a:latin typeface="Chunk Five" panose="020B0604020202020204" charset="0"/>
            </a:endParaRPr>
          </a:p>
          <a:p>
            <a:pPr>
              <a:buFont typeface="+mj-lt"/>
              <a:buAutoNum type="arabicPeriod"/>
            </a:pPr>
            <a:r>
              <a:rPr lang="pt-BR" sz="3600" dirty="0">
                <a:latin typeface="Chunk Five" panose="020B0604020202020204" charset="0"/>
              </a:rPr>
              <a:t>Como você pode cooperar para uma celebração mais </a:t>
            </a:r>
            <a:r>
              <a:rPr lang="pt-BR" sz="3600" dirty="0" smtClean="0">
                <a:latin typeface="Chunk Five" panose="020B0604020202020204" charset="0"/>
              </a:rPr>
              <a:t>inspiradora?</a:t>
            </a:r>
            <a:endParaRPr lang="pt-BR" sz="3600" dirty="0">
              <a:latin typeface="Chunk Five" panose="020B0604020202020204" charset="0"/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676400" y="1632769"/>
            <a:ext cx="13106400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Atividade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prática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  <p:extLst>
      <p:ext uri="{BB962C8B-B14F-4D97-AF65-F5344CB8AC3E}">
        <p14:creationId xmlns:p14="http://schemas.microsoft.com/office/powerpoint/2010/main" val="320157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Conteúdos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228</Words>
  <Application>Microsoft Office PowerPoint</Application>
  <PresentationFormat>Personalizar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Chunk Five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46</cp:revision>
  <dcterms:created xsi:type="dcterms:W3CDTF">2006-08-16T00:00:00Z</dcterms:created>
  <dcterms:modified xsi:type="dcterms:W3CDTF">2025-08-26T14:45:43Z</dcterms:modified>
  <dc:identifier>DAGrBOk_fhk</dc:identifier>
</cp:coreProperties>
</file>