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TT Rounds Condensed Bold" panose="020B0604020202020204" charset="0"/>
      <p:regular r:id="rId21"/>
    </p:embeddedFont>
    <p:embeddedFont>
      <p:font typeface="TT Rounds Condense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05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86000" y="4533900"/>
            <a:ext cx="8311090" cy="2571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CASAIS ABENÇOADOS</a:t>
            </a: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05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4"/>
          <p:cNvSpPr/>
          <p:nvPr/>
        </p:nvSpPr>
        <p:spPr>
          <a:xfrm>
            <a:off x="7393343" y="2295838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3176874"/>
            <a:ext cx="11887200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MULHERES, SUJEITEM-SE A SEUS MARIDOS, COMO AO SENHOR (...). MARIDOS, AMEM SUAS MULHERES, ASSIM COMO CRISTO AMOU A IGREJA E ENTREGOU-SE A SI MESMO POR ELA. (EF 5:22, 25)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95600" y="3900805"/>
            <a:ext cx="13046692" cy="442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SEGUNDO PAULO, DEUS PROJETOU O CASAMENTO COM ESTE PROPÓSITO: ELE É NA TERRA UMA BELA ILUSTRAÇÃO DO RELACIONAMENTO ENTRE CRISTO E A IGREJA.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4066282"/>
            <a:ext cx="1140230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A PERFEITA CRIAÇÃO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29000" y="6068250"/>
            <a:ext cx="124206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A TERRÍVEL DISTORÇÃO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91000" y="6134100"/>
            <a:ext cx="10224599" cy="2157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4. A LIDERANÇA AMOROSA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8000" y="3238500"/>
            <a:ext cx="11608283" cy="2157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3. A SUJEIÇÃO RESPEITOSA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2875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57300"/>
            <a:ext cx="14404459" cy="8544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APÓS LER GN 1:27; 2:18-23 E O ITEM 1 DO COMENTÁRIO ANTERIOR, RESPONDA: PODEMOS DIZER QUE HOMEM E MULHER POSSUEM O MESMO VALOR DIANTE DE DEUS E QUE A DIFERENÇA QUE EXISTE ENTRE AMBOS É DE PAPEL? JUSTIFIQUE. 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APÓS LER GN 3:6-8, 16, COMENTE: ONDE PODEMOS LOCALIZAR A RAIZ OU ORIGEM DE TODOS OS PROBLEMAS ENFRENTADOS POR CASAIS? O QUE O PECADO TROUXE PARA AS RELAÇÕES? RECORRA TAMBÉM AO ITEM 2. 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HOMEM E MULHER PODEM VIVER BEM JUNTOS, DENTRO DO CASAMENTO, MESMO COM A EXISTÊNCIA DO PECADO? O QUE DIZ O EVANGELHO? COMENTE SOBRE O PAPEL DA ESPOSA À LUZ DE EF 5:22-24 E DO ITEM 3. 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LEIA EF 5:25-29 E O ITEM 4 E RESPONDA: QUAL DEVE SER A POSTURA DO MARIDO EM RELAÇÃO A SUA ESPOSA, CASO DESEJE GLORIFICAR A DEUS? </a:t>
            </a:r>
          </a:p>
          <a:p>
            <a:pPr algn="just">
              <a:lnSpc>
                <a:spcPts val="3465"/>
              </a:lnSpc>
            </a:pP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3543300"/>
            <a:ext cx="11078496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QUANDO O CASAL NÃO VIVE DE ACORDO COM AS ESCRITURAS, NÃO CONSEGUEM ORAR JUNTOS. DEUS NÃO ACEITA ORAÇÕES FEITAS EM UM AMBIENTE DE LUTA, DE BRIGA E DISCÓRDIA </a:t>
            </a:r>
            <a:r>
              <a:rPr lang="pt-BR" sz="54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(1 PE 3:7C</a:t>
            </a: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). 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3505" y="510633"/>
            <a:ext cx="10186573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CASAIS SÃO ABENÇOADOS QUANDO VIVEM COM ENTENDIMENTO A VIDA DO LAR.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188587"/>
            <a:ext cx="12414062" cy="6145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VOCÊ CONSEGUE ENXERGAR O CASAMENTO COMO UMA GRANDE BÊNÇÃO DE DEUS? DIVIDIR A VIDA COM ALGUÉM POSSUI SUAS DIFICULDADES (ADVINDAS DO PECADO), MAS PROPORCIONA OPORTUNIDADES INCRÍVEIS DE CRESCIMENTO. VIVA COM SATISFAÇÃO!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CASAIS SÃO ABENÇOADOS QUANDO VIVEM COM SATISFAÇÃO A VIDA DO LAR.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07208" y="28428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82928" y="2170171"/>
            <a:ext cx="10923672" cy="2596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CASAL DEVE SEPARAR UM TEMPO PARA CONVERSAREM, AGRADECEREM A DEUS, PEDIR A GRAÇA DELE PARA ALGUMA QUESTÃO QUE PRECISE SER AJUSTADA.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181600" y="51435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CASO VOCÊ SEJA SOLTEIRO, ESCOLHA ALGUM CASAL PARA INTERCEDER.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886200" y="53574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782928" y="7267525"/>
            <a:ext cx="9824159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CASO HAJA DESEJO EM SEU CORAÇÃO PELO CASAMENTO, ORE A DEUS POR SEU FUTURO CÔNJUGE.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2607207" y="74910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649903" y="5994002"/>
            <a:ext cx="8432347" cy="3840218"/>
            <a:chOff x="0" y="95251"/>
            <a:chExt cx="11243130" cy="5120290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4056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EDUCANDO FILHOS PARA A GLÓRIA DE DEUS</a:t>
              </a:r>
              <a:endParaRPr lang="en-US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06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435</Words>
  <Application>Microsoft Office PowerPoint</Application>
  <PresentationFormat>Personalizar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TT Rounds Condensed Bold</vt:lpstr>
      <vt:lpstr>TT Rounds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23</cp:revision>
  <dcterms:created xsi:type="dcterms:W3CDTF">2006-08-16T00:00:00Z</dcterms:created>
  <dcterms:modified xsi:type="dcterms:W3CDTF">2025-10-20T12:56:50Z</dcterms:modified>
  <dc:identifier>DAGrBOk_fhk</dc:identifier>
</cp:coreProperties>
</file>