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06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06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366966" y="3757032"/>
            <a:ext cx="9144000" cy="39010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9899"/>
              </a:lnSpc>
            </a:pPr>
            <a:r>
              <a:rPr lang="en-US" sz="96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EDUCANDO FILHOS PARA A GLÓRIA DE DEUS</a:t>
            </a:r>
            <a:endParaRPr lang="en-US" sz="96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9" name="Freeform 4"/>
          <p:cNvSpPr/>
          <p:nvPr/>
        </p:nvSpPr>
        <p:spPr>
          <a:xfrm>
            <a:off x="-2362200" y="1028700"/>
            <a:ext cx="11807327" cy="10076422"/>
          </a:xfrm>
          <a:custGeom>
            <a:avLst/>
            <a:gdLst/>
            <a:ahLst/>
            <a:cxnLst/>
            <a:rect l="l" t="t" r="r" b="b"/>
            <a:pathLst>
              <a:path w="11807327" h="10076422">
                <a:moveTo>
                  <a:pt x="0" y="0"/>
                </a:moveTo>
                <a:lnTo>
                  <a:pt x="11807328" y="0"/>
                </a:lnTo>
                <a:lnTo>
                  <a:pt x="11807328" y="10076422"/>
                </a:lnTo>
                <a:lnTo>
                  <a:pt x="0" y="100764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8331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3176874"/>
            <a:ext cx="11887200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ESTAS PALAVRAS QUE HOJE TE ORDENO ESTARÃO NO TEU CORAÇÃO; TU AS INCULCARÁS A TEUS FILHOS, E DELAS FALARÁS ASSENTADO EM TUA CASA, E ANDANDO PELO CAMINHO, E AO DEITAR-TE, E AO LEVANTAR-TE. (DT 6:6-7 – ARA)</a:t>
            </a:r>
          </a:p>
          <a:p>
            <a:pPr algn="just">
              <a:lnSpc>
                <a:spcPts val="6929"/>
              </a:lnSpc>
            </a:pPr>
            <a:endParaRPr lang="pt-BR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95600" y="3390900"/>
            <a:ext cx="13046692" cy="530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EDUCAR FILHOS PARA A GLÓRIA DE DEUS É MAIS DO QUE FORMAR CIDADÃOS ÉTICOS E DISTINTOS DENTRO DA SOCIEDADE. É FORMAR DISCÍPULOS QUE CONHECEM, AMAM E OBEDECEM AO SENHOR. 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2926718"/>
            <a:ext cx="11402301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 CHAMADO DOS PAIS NA FORMAÇÃO ESPIRITUAL DOS FILHOS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2800" y="6606859"/>
            <a:ext cx="12420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 PAPEL DOS FILHOS NA DINÂMICA DA FAMÍLIA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1257300"/>
            <a:ext cx="14404459" cy="8095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COM BASE NO ITEM 1, RESPONDA: POR QUE A RESPONSABILIDADE DA EDUCAÇÃO ESPIRITUAL DOS FILHOS RECAI SOBRE OS PAIS? LEIA DT 6:6-7; PV 22:6.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AINDA COM BASE NO ITEM 1, RESPONDA: COMO A DISCIPLINA AMOROSA DIFERE DA PUNIÇÃO AUTORITÁRIA? QUAL O PERIGO DA OMISSÃO OU EXAGERO? LEIA EF 6:4; CL 3:21; HB 12:6-11.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APÓS ANALISAR O ITEM 2 COMENTE EM CLASSE SOBRE A VALIDADE DO QUINTO MANDAMENTO, FALANDO DA PROMESSA DE DEUS PARA OS FILHOS OBEDIENTES. LEIA EX 20:12 E COMPARE COM EF 6:1-3.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AINDA NO ITEM 2 RESPONDA: QUAL É A IMPORTÂNCIA DA OBEDIÊNCIA DOS FILHOS NA VISÃO BÍBLICA? O QUE ELA COMENTA SOBRE OS FILHOS REBELDES? LEIA PV 10:1; 13:1; 23:24-25; 2 TM 3:2.</a:t>
            </a:r>
          </a:p>
          <a:p>
            <a:pPr algn="just">
              <a:lnSpc>
                <a:spcPts val="3465"/>
              </a:lnSpc>
            </a:pP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3543300"/>
            <a:ext cx="11078496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QUANDO </a:t>
            </a: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 CASAL NÃO VIVE DE ACORDO COM AS ESCRITURAS, NÃO CONSEGUEM ORAR JUNTOS. DEUS NÃO ACEITA ORAÇÕES FEITAS EM UM AMBIENTE DE LUTA, DE BRIGA E </a:t>
            </a: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DISCÓRDIA </a:t>
            </a:r>
            <a:r>
              <a:rPr lang="pt-BR" sz="54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(1 PE 3:7C</a:t>
            </a: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). 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73505" y="510633"/>
            <a:ext cx="101865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DESDE CEDO, EDUQUEMOS NOSSOS FILHOS PARA A GLÓRIA DE DEUS. 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188587"/>
            <a:ext cx="12414062" cy="6145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FIDELIDADE DOS PAIS AO SENHOR CONTINUARÁ SENDO UM TESTEMUNHO VIVO. “O JUSTO ANDA NA SUA INTEGRIDADE; BEM-AVENTURADOS SERÃO OS SEUS FILHOS DEPOIS DELE” (PV 20:7). A EDUCAÇÃO CRISTÃ NÃO TEM DATA PARA TERMINAR.</a:t>
            </a:r>
            <a:endParaRPr lang="pt-BR" sz="5400" b="1" dirty="0" smtClean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MESMO DEPOIS DE ADULTOS, APRESENTEMOS NOSSOS FILHOS A DEUS!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07208" y="28428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5"/>
                </a:lnTo>
                <a:lnTo>
                  <a:pt x="0" y="134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82928" y="2505757"/>
            <a:ext cx="10923672" cy="1570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PAIS, REFLITAM SOBRE COMO TÊM CONDUZIDO A FORMAÇÃO ESPIRITUAL DOS SEUS FILHOS. 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181600" y="4838700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FILHOS, ANALISEM SE TÊM SIDO OBEDIENTES E RESPEITOSOS COM SEUS PAIS.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886200" y="50673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782928" y="7048500"/>
            <a:ext cx="9824159" cy="208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PAIS E FILHOS SEPAREM UMA NOITE PARA ORAREM JUNTOS, CASO NÃO TENHAM POR HÁBITO FAZEREM ISSO.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2607207" y="74910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615267" y="7843481"/>
            <a:ext cx="8432347" cy="1814022"/>
            <a:chOff x="0" y="95251"/>
            <a:chExt cx="11243130" cy="2418696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1355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FAMÍLIA MOSAICO</a:t>
              </a:r>
              <a:endParaRPr lang="en-US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07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432</Words>
  <Application>Microsoft Office PowerPoint</Application>
  <PresentationFormat>Personalizar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TT Rounds Condensed Bold</vt:lpstr>
      <vt:lpstr>TT Rounds Condensed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26</cp:revision>
  <dcterms:created xsi:type="dcterms:W3CDTF">2006-08-16T00:00:00Z</dcterms:created>
  <dcterms:modified xsi:type="dcterms:W3CDTF">2025-10-20T13:25:35Z</dcterms:modified>
  <dc:identifier>DAGrBOk_fhk</dc:identifier>
</cp:coreProperties>
</file>