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09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09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5915098" y="2015836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5"/>
          <p:cNvSpPr txBox="1"/>
          <p:nvPr/>
        </p:nvSpPr>
        <p:spPr>
          <a:xfrm>
            <a:off x="2822153" y="3753476"/>
            <a:ext cx="10014047" cy="381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FAMÍLIA NA ERA DIGITAL</a:t>
            </a:r>
          </a:p>
          <a:p>
            <a:pPr algn="l">
              <a:lnSpc>
                <a:spcPts val="9899"/>
              </a:lnSpc>
            </a:pP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42310" y="2404595"/>
            <a:ext cx="10844516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NÃO SE AMOLDEM AO PADRÃO DESTE MUNDO, MAS TRANSFORMEM-SE PELA RENOVAÇÃO DA SUA MENTE, PARA QUE SEJAM CAPAZES DE EXPERIMENTAR E COMPROVAR A BOA, AGRADÁVEL E PERFEITA VONTADE DE DEUS. (RM 12:2)</a:t>
            </a:r>
            <a:endParaRPr lang="pt-BR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2484239"/>
            <a:ext cx="13182600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EM MEIO A TANTAS INTERAÇÕES DIGITAIS, MUITAS FAMÍLIAS TÊM PERDIDO O QUE MAIS IMPORTA: O VÍNCULO EMOCIONAL E </a:t>
            </a:r>
            <a:r>
              <a:rPr lang="pt-BR" sz="6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ESPIRITUAL. </a:t>
            </a: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NO ENTANTO, A ERA DIGITAL NÃO É UMA VILÃ. ELA PODE SER UMA GRANDE ALIADA, DESDE QUE USADA COM SABEDORIA.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2926718"/>
            <a:ext cx="1140230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OS DESAFIOS DA TECNOLOGIA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606859"/>
            <a:ext cx="12420600" cy="1080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SABEDORIA DIGITAL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57300"/>
            <a:ext cx="14404459" cy="853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36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COM BASE NOS TRÊS PRIMEIROS PARÁGRAFOS DO ITEM 1 E EM EF 5:16, COMO O USO DA TECNOLOGIA PODE IMPACTAR O TEMPO DE COMUNHÃO E ESPIRITUALIDADE DENTRO DA FAMÍLIA? O QUE O TEXTO BÍBLICO CITADO ENSINA? </a:t>
            </a:r>
          </a:p>
          <a:p>
            <a:pPr algn="just">
              <a:lnSpc>
                <a:spcPts val="3465"/>
              </a:lnSpc>
            </a:pPr>
            <a:endParaRPr lang="pt-BR" sz="36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36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COM BASE NOS ÚLTIMOS PARÁGRAFOS DO ITEM 1, EM FP 2:4 E RM 12:2, COMO O INDIVIDUALISMO OU RELATIVISMO DENTRO DO LAR TÊM SIDO INFLUENCIADOS PELO USO DA TECNOLOGIA? DE QUE FORMA A PALAVRA DE DEUS PODE SER A BASE PARA RECONSTRUIR A UNIDADE FAMILIAR E REAFIRMAR A VERDADE NO AMBIENTE DIGITAL?</a:t>
            </a:r>
          </a:p>
          <a:p>
            <a:pPr algn="just">
              <a:lnSpc>
                <a:spcPts val="3465"/>
              </a:lnSpc>
            </a:pPr>
            <a:endParaRPr lang="pt-BR" sz="36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36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COM BASE NO PARÁGRAFO 2 DO TÓPICO “SABEDORIA DIGITAL” E NOS TEXTOS DE 1 CO 6:12 E GL 5:22-23, COMENTE SOBRE O PRINCÍPIO DO DOMÍNIO PRÓPRIO NO USO DA TECNOLOGIA NO LAR.</a:t>
            </a:r>
          </a:p>
          <a:p>
            <a:pPr algn="just">
              <a:lnSpc>
                <a:spcPts val="3465"/>
              </a:lnSpc>
            </a:pPr>
            <a:endParaRPr lang="pt-BR" sz="36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36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AO LER OS TRÊS ÚLTIMOS PARÁGRAFOS DO ITEM 2 E EM MT 6:33, QUAIS AJUSTES PODEM SER FEITOS NA ORGANIZAÇÃO DA ROTINA DIGITAL DA FAMÍLIA PARA QUE A TECNOLOGIA NÃO ROUBE O LUGAR DA DEVOÇÃO, DA COMUNHÃO E DA PRESENÇA REAL?</a:t>
            </a:r>
            <a:endParaRPr lang="pt-BR" sz="36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2915126"/>
            <a:ext cx="11078496" cy="5816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GESTÃO DO TEMPO ENVOLVE PLANEJAMENTO COM INTENCIONALIDADE ESPIRITUAL (EF 5:15-17). PRIORIZE UMA AGENDA SEMANAL COM TEMPO DE QUALIDADE EM FAMÍLIA E TEMPO COM DEUS.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USE O TEMPO COM SABEDORIA, DOMINE AS DISTRAÇÕES!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967702"/>
            <a:ext cx="12414062" cy="4376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TROQUE A ROLAGEM NOTURNA NAS REDES POR LEITURA BÍBLICA ANTES DE DORMIR. QUANDO A PALAVRA É PRIORIDADE, O RESTO SE ALINHA (SL 119:105).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PRIORIZE A PRESENÇA, CULTIVE A ESPIRITUALIDADE NO LAR!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38400" y="22479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65018" y="2247900"/>
            <a:ext cx="10923672" cy="1057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FICAR INTENCIONALMENTE OFF-LINE COM SUA FAMÍLIA.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82442" y="36195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APROVEITE ESSES MOMENTOS PARA CONVERSAR, ORAR JUNTOS OU LER UM VERSÍCULO.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665018" y="3928765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0"/>
          <p:cNvSpPr txBox="1"/>
          <p:nvPr/>
        </p:nvSpPr>
        <p:spPr>
          <a:xfrm>
            <a:off x="3665018" y="5753100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TENTE RESERVAR EM SEU LAR UM ESPAÇO PARA SEU MOMENTO DEVOCIONAL.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11"/>
          <p:cNvSpPr/>
          <p:nvPr/>
        </p:nvSpPr>
        <p:spPr>
          <a:xfrm>
            <a:off x="2438400" y="5905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/>
          <p:cNvSpPr txBox="1"/>
          <p:nvPr/>
        </p:nvSpPr>
        <p:spPr>
          <a:xfrm>
            <a:off x="4910151" y="7654384"/>
            <a:ext cx="9824158" cy="157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REAVALIE SUAS PRIORIDADES E A FORMA COMO TEM INVESTIDO SEU TEMPO.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665017" y="7810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7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6667500"/>
            <a:ext cx="8432347" cy="2827120"/>
            <a:chOff x="0" y="95251"/>
            <a:chExt cx="11243130" cy="3769494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2705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VIDA DEVOCIONAL EM </a:t>
              </a:r>
              <a:r>
                <a:rPr lang="pt-BR" sz="8000" b="1" dirty="0" smtClean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FAMÍLIA</a:t>
              </a:r>
              <a:endParaRPr lang="pt-BR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10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439</Words>
  <Application>Microsoft Office PowerPoint</Application>
  <PresentationFormat>Personalizar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TT Rounds Condensed Bold</vt:lpstr>
      <vt:lpstr>TT Rounds Condensed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40</cp:revision>
  <dcterms:created xsi:type="dcterms:W3CDTF">2006-08-16T00:00:00Z</dcterms:created>
  <dcterms:modified xsi:type="dcterms:W3CDTF">2025-10-20T19:25:25Z</dcterms:modified>
  <dc:identifier>DAGrBOk_fhk</dc:identifier>
</cp:coreProperties>
</file>