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5240000" cy="8534400"/>
  <p:notesSz cx="6858000" cy="9144000"/>
  <p:embeddedFontLst>
    <p:embeddedFont>
      <p:font typeface="Nunito Bold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6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8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Relationship Id="rId5" Target="../media/image10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5175" r="0" b="-5260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Primeira visão (1:8–17)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13998" y="2657475"/>
            <a:ext cx="11012004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Primeira visão (1:8–17): o profeta vê um cavaleiro (vermelho) e outros cavalos (vermelhos, marrons e brancos) enviados por Deus para percorrerem a terra.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576" r="0" b="-392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7108425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Segunda visão (1:18–21)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14995" y="3510915"/>
            <a:ext cx="10170266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Segunda visão (1:18–21): Zacarias vê quatro chifres que dispersaram o povo de Deus, os quais são derrubados por quatro ferreiros.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686800"/>
          </a:xfrm>
          <a:custGeom>
            <a:avLst/>
            <a:gdLst/>
            <a:ahLst/>
            <a:cxnLst/>
            <a:rect r="r" b="b" t="t" l="l"/>
            <a:pathLst>
              <a:path h="8686800" w="15240000">
                <a:moveTo>
                  <a:pt x="0" y="0"/>
                </a:moveTo>
                <a:lnTo>
                  <a:pt x="15240000" y="0"/>
                </a:lnTo>
                <a:lnTo>
                  <a:pt x="15240000" y="8686800"/>
                </a:lnTo>
                <a:lnTo>
                  <a:pt x="0" y="868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Terceira visão (2:1–13)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46002" y="3510915"/>
            <a:ext cx="8547997" cy="234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499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Terceira visão (2:1–13): um homem aparece com um cordel na mão para medir Jerusalém.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837723"/>
          </a:xfrm>
          <a:custGeom>
            <a:avLst/>
            <a:gdLst/>
            <a:ahLst/>
            <a:cxnLst/>
            <a:rect r="r" b="b" t="t" l="l"/>
            <a:pathLst>
              <a:path h="8837723" w="15240000">
                <a:moveTo>
                  <a:pt x="0" y="0"/>
                </a:moveTo>
                <a:lnTo>
                  <a:pt x="15240000" y="0"/>
                </a:lnTo>
                <a:lnTo>
                  <a:pt x="15240000" y="8837723"/>
                </a:lnTo>
                <a:lnTo>
                  <a:pt x="0" y="8837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333" r="0" b="-5510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6656279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Quarta visão (3:1–10)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02539" y="2640053"/>
            <a:ext cx="11069723" cy="477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Quarta visão (3:1–10): Zacarias vê o sumo sacerdote Josué diante do Anjo do Senhor, com vestes sujas, enquanto Satanás está à sua direita para se lhe opor.</a:t>
            </a:r>
          </a:p>
          <a:p>
            <a:pPr algn="just">
              <a:lnSpc>
                <a:spcPts val="62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888" r="0" b="-3888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Quinta visão (4:1–14)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569358" y="3463893"/>
            <a:ext cx="8101285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Quinta visão (4:1–14): o profeta vê um candelabro entre duas oliveiras.</a:t>
            </a:r>
          </a:p>
          <a:p>
            <a:pPr algn="ctr">
              <a:lnSpc>
                <a:spcPts val="629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6880" y="0"/>
            <a:ext cx="15296880" cy="8719221"/>
          </a:xfrm>
          <a:custGeom>
            <a:avLst/>
            <a:gdLst/>
            <a:ahLst/>
            <a:cxnLst/>
            <a:rect r="r" b="b" t="t" l="l"/>
            <a:pathLst>
              <a:path h="8719221" w="15296880">
                <a:moveTo>
                  <a:pt x="0" y="0"/>
                </a:moveTo>
                <a:lnTo>
                  <a:pt x="15296880" y="0"/>
                </a:lnTo>
                <a:lnTo>
                  <a:pt x="15296880" y="8719221"/>
                </a:lnTo>
                <a:lnTo>
                  <a:pt x="0" y="8719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086603" y="7109167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Sexta visão (5:1–4)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49223" y="2758558"/>
            <a:ext cx="9644309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Sexta visão (5:1–4): Zacarias vê um pergaminho voando, que contém uma maldição destinada a expulsar da terra os ladrões e os que juram falsamente.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5240000" cy="12563416"/>
          </a:xfrm>
          <a:custGeom>
            <a:avLst/>
            <a:gdLst/>
            <a:ahLst/>
            <a:cxnLst/>
            <a:rect r="r" b="b" t="t" l="l"/>
            <a:pathLst>
              <a:path h="12563416" w="15240000">
                <a:moveTo>
                  <a:pt x="0" y="0"/>
                </a:moveTo>
                <a:lnTo>
                  <a:pt x="15240000" y="0"/>
                </a:lnTo>
                <a:lnTo>
                  <a:pt x="15240000" y="12563416"/>
                </a:lnTo>
                <a:lnTo>
                  <a:pt x="0" y="12563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91" r="0" b="-681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86603" y="6609925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Sétima visão (5:5–11)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81734" y="3111225"/>
            <a:ext cx="9676532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Sétima visão (5:5–11): o anjo mostra a Zacarias um cesto de medir cereais, com tampa de chumbo; com uma mulher dentro dele.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3440" y="853440"/>
            <a:ext cx="1995783" cy="1122628"/>
          </a:xfrm>
          <a:custGeom>
            <a:avLst/>
            <a:gdLst/>
            <a:ahLst/>
            <a:cxnLst/>
            <a:rect r="r" b="b" t="t" l="l"/>
            <a:pathLst>
              <a:path h="1122628" w="1995783">
                <a:moveTo>
                  <a:pt x="0" y="0"/>
                </a:moveTo>
                <a:lnTo>
                  <a:pt x="1995783" y="0"/>
                </a:lnTo>
                <a:lnTo>
                  <a:pt x="1995783" y="1122628"/>
                </a:lnTo>
                <a:lnTo>
                  <a:pt x="0" y="1122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162001"/>
            <a:ext cx="15397078" cy="8696401"/>
          </a:xfrm>
          <a:custGeom>
            <a:avLst/>
            <a:gdLst/>
            <a:ahLst/>
            <a:cxnLst/>
            <a:rect r="r" b="b" t="t" l="l"/>
            <a:pathLst>
              <a:path h="8696401" w="15397078">
                <a:moveTo>
                  <a:pt x="0" y="0"/>
                </a:moveTo>
                <a:lnTo>
                  <a:pt x="15397078" y="0"/>
                </a:lnTo>
                <a:lnTo>
                  <a:pt x="15397078" y="8696401"/>
                </a:lnTo>
                <a:lnTo>
                  <a:pt x="0" y="8696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8525" r="0" b="-385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65142" y="6915570"/>
            <a:ext cx="70667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Oitava visão (6:1–8)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3440" y="853440"/>
            <a:ext cx="1705088" cy="994634"/>
          </a:xfrm>
          <a:custGeom>
            <a:avLst/>
            <a:gdLst/>
            <a:ahLst/>
            <a:cxnLst/>
            <a:rect r="r" b="b" t="t" l="l"/>
            <a:pathLst>
              <a:path h="994634" w="1705088">
                <a:moveTo>
                  <a:pt x="0" y="0"/>
                </a:moveTo>
                <a:lnTo>
                  <a:pt x="1705088" y="0"/>
                </a:lnTo>
                <a:lnTo>
                  <a:pt x="1705088" y="994634"/>
                </a:lnTo>
                <a:lnTo>
                  <a:pt x="0" y="994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8925" y="449455"/>
            <a:ext cx="5413248" cy="0"/>
          </a:xfrm>
          <a:prstGeom prst="line">
            <a:avLst/>
          </a:prstGeom>
          <a:ln cap="flat" w="38100">
            <a:solidFill>
              <a:srgbClr val="FFFFFF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240000" cy="8572500"/>
          </a:xfrm>
          <a:custGeom>
            <a:avLst/>
            <a:gdLst/>
            <a:ahLst/>
            <a:cxnLst/>
            <a:rect r="r" b="b" t="t" l="l"/>
            <a:pathLst>
              <a:path h="8572500" w="15240000">
                <a:moveTo>
                  <a:pt x="0" y="0"/>
                </a:moveTo>
                <a:lnTo>
                  <a:pt x="15240000" y="0"/>
                </a:lnTo>
                <a:lnTo>
                  <a:pt x="15240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70600" y="1438275"/>
            <a:ext cx="11298801" cy="557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Oitava visão (6:1–8): quatro carruagens saem dentre dois montes, cada uma puxada por cavalos de cores diferentes: vermelhos, pretos, brancos e baios. Eles vêm da presença do Senhor e recebem ordem para percorrer toda a terra.</a:t>
            </a:r>
          </a:p>
          <a:p>
            <a:pPr algn="ctr">
              <a:lnSpc>
                <a:spcPts val="6299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DAG4c8PdIBs</dc:identifier>
  <dcterms:modified xsi:type="dcterms:W3CDTF">2011-08-01T06:04:30Z</dcterms:modified>
  <cp:revision>1</cp:revision>
  <dc:title>VisuausEB12</dc:title>
</cp:coreProperties>
</file>