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5240000" cy="8534400"/>
  <p:notesSz cx="6858000" cy="9144000"/>
  <p:embeddedFontLst>
    <p:embeddedFont>
      <p:font typeface="Nunito Bold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6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8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Relationship Id="rId5" Target="../media/image10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5175" r="0" b="-5260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Primera visión (1:8–17)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13998" y="2657475"/>
            <a:ext cx="11012004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Primera visión (1:8–17): el profeta ve a un jinete (rojo) y otros caballos (rojos, marrones y blancos) enviados por Dios para recorrer la tierra.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8576" r="0" b="-392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86603" y="7108425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Segunda visión (1:18–21)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14995" y="3510915"/>
            <a:ext cx="10170266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Segunda visión (1:18–21): Zacarías ve cuatro cuernos que dispersaron al pueblo de Dios, los cuales son derribados por cuatro herreros.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686800"/>
          </a:xfrm>
          <a:custGeom>
            <a:avLst/>
            <a:gdLst/>
            <a:ahLst/>
            <a:cxnLst/>
            <a:rect r="r" b="b" t="t" l="l"/>
            <a:pathLst>
              <a:path h="8686800" w="15240000">
                <a:moveTo>
                  <a:pt x="0" y="0"/>
                </a:moveTo>
                <a:lnTo>
                  <a:pt x="15240000" y="0"/>
                </a:lnTo>
                <a:lnTo>
                  <a:pt x="15240000" y="8686800"/>
                </a:lnTo>
                <a:lnTo>
                  <a:pt x="0" y="868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Tercera visión (2:1–13)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346002" y="3510915"/>
            <a:ext cx="8547997" cy="234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499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Tercera visión (2:1–13): aparece un hombre con un cordel en la mano para medir Jerusalén.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837723"/>
          </a:xfrm>
          <a:custGeom>
            <a:avLst/>
            <a:gdLst/>
            <a:ahLst/>
            <a:cxnLst/>
            <a:rect r="r" b="b" t="t" l="l"/>
            <a:pathLst>
              <a:path h="8837723" w="15240000">
                <a:moveTo>
                  <a:pt x="0" y="0"/>
                </a:moveTo>
                <a:lnTo>
                  <a:pt x="15240000" y="0"/>
                </a:lnTo>
                <a:lnTo>
                  <a:pt x="15240000" y="8837723"/>
                </a:lnTo>
                <a:lnTo>
                  <a:pt x="0" y="8837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7333" r="0" b="-5510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86603" y="6656279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Cuarta visión (3:1–10)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02539" y="2640053"/>
            <a:ext cx="11069723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Cuarta visión (3:1–10): Zacarías ve al sumo sacerdote Josué delante del Ángel del Señor, con vestiduras sucias, mientras Satanás está a su derecha para oponérsele.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8888" r="0" b="-3888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Quinta visión (4:1–14)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569358" y="3463893"/>
            <a:ext cx="8101285" cy="2371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Quinta visión (4:1–14): el profeta ve un candelabro entre dos olivos.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6880" y="0"/>
            <a:ext cx="15296880" cy="8719221"/>
          </a:xfrm>
          <a:custGeom>
            <a:avLst/>
            <a:gdLst/>
            <a:ahLst/>
            <a:cxnLst/>
            <a:rect r="r" b="b" t="t" l="l"/>
            <a:pathLst>
              <a:path h="8719221" w="15296880">
                <a:moveTo>
                  <a:pt x="0" y="0"/>
                </a:moveTo>
                <a:lnTo>
                  <a:pt x="15296880" y="0"/>
                </a:lnTo>
                <a:lnTo>
                  <a:pt x="15296880" y="8719221"/>
                </a:lnTo>
                <a:lnTo>
                  <a:pt x="0" y="8719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Sexta visión (5:1–4)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49223" y="2758558"/>
            <a:ext cx="9644309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Sexta visión (5:1–4): Zacarías ve un pergamino volando, que contiene una maldición destinada a expulsar de la tierra a los ladrones y a los que juran falsamente.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5240000" cy="12563416"/>
          </a:xfrm>
          <a:custGeom>
            <a:avLst/>
            <a:gdLst/>
            <a:ahLst/>
            <a:cxnLst/>
            <a:rect r="r" b="b" t="t" l="l"/>
            <a:pathLst>
              <a:path h="12563416" w="15240000">
                <a:moveTo>
                  <a:pt x="0" y="0"/>
                </a:moveTo>
                <a:lnTo>
                  <a:pt x="15240000" y="0"/>
                </a:lnTo>
                <a:lnTo>
                  <a:pt x="15240000" y="12563416"/>
                </a:lnTo>
                <a:lnTo>
                  <a:pt x="0" y="12563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91" r="0" b="-681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86603" y="6609925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Séptima visión (5:5–11)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81734" y="3111225"/>
            <a:ext cx="9676532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Séptima visión (5:5–11): el ángel muestra a Zacarías un recipiente para medir cereales, con tapa de plomo, y con una mujer dentro.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162001"/>
            <a:ext cx="15397078" cy="8696401"/>
          </a:xfrm>
          <a:custGeom>
            <a:avLst/>
            <a:gdLst/>
            <a:ahLst/>
            <a:cxnLst/>
            <a:rect r="r" b="b" t="t" l="l"/>
            <a:pathLst>
              <a:path h="8696401" w="15397078">
                <a:moveTo>
                  <a:pt x="0" y="0"/>
                </a:moveTo>
                <a:lnTo>
                  <a:pt x="15397078" y="0"/>
                </a:lnTo>
                <a:lnTo>
                  <a:pt x="15397078" y="8696401"/>
                </a:lnTo>
                <a:lnTo>
                  <a:pt x="0" y="8696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8525" r="0" b="-3852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165142" y="6915570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Octava visión (6:1–8)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70600" y="1762349"/>
            <a:ext cx="11698490" cy="557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Octava visión (6:1–8): cuatro carros salen de entre dos montes, cada uno tirado por caballos de diferentes colores: rojos, negros, blancos y bayos. Vienen de la presencia del Señor y reciben la orden de recorrer toda la tierra.</a:t>
            </a:r>
          </a:p>
          <a:p>
            <a:pPr algn="ctr">
              <a:lnSpc>
                <a:spcPts val="62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DAG4c8PdIBs</dc:identifier>
  <dcterms:modified xsi:type="dcterms:W3CDTF">2011-08-01T06:04:30Z</dcterms:modified>
  <cp:revision>1</cp:revision>
  <dc:title>VisuausEB12</dc:title>
</cp:coreProperties>
</file>