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1" r:id="rId10"/>
    <p:sldId id="264" r:id="rId11"/>
  </p:sldIdLst>
  <p:sldSz cx="18288000" cy="10287000"/>
  <p:notesSz cx="6858000" cy="9144000"/>
  <p:embeddedFontLst>
    <p:embeddedFont>
      <p:font typeface="Bubblebody Neue" panose="020B0604020202020204" charset="0"/>
      <p:regular r:id="rId12"/>
    </p:embeddedFont>
    <p:embeddedFont>
      <p:font typeface="Bubblebody Neue Bold" panose="020B0604020202020204" charset="0"/>
      <p:regular r:id="rId13"/>
    </p:embeddedFont>
    <p:embeddedFont>
      <p:font typeface="TT Rounds Condense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41798" y="3885967"/>
            <a:ext cx="15204403" cy="251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24"/>
              </a:lnSpc>
            </a:pPr>
            <a:r>
              <a:rPr lang="en-US" sz="14231" b="1" dirty="0">
                <a:solidFill>
                  <a:srgbClr val="A42425"/>
                </a:solidFill>
                <a:latin typeface="Bubblebody Neue Bold"/>
                <a:ea typeface="Bubblebody Neue Bold"/>
                <a:cs typeface="Bubblebody Neue Bold"/>
                <a:sym typeface="Bubblebody Neue Bold"/>
              </a:rPr>
              <a:t>APRESENTAÇÃO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64517" y="4007386"/>
            <a:ext cx="2625474" cy="2272229"/>
          </a:xfrm>
          <a:custGeom>
            <a:avLst/>
            <a:gdLst/>
            <a:ahLst/>
            <a:cxnLst/>
            <a:rect l="l" t="t" r="r" b="b"/>
            <a:pathLst>
              <a:path w="2625474" h="2272229">
                <a:moveTo>
                  <a:pt x="0" y="0"/>
                </a:moveTo>
                <a:lnTo>
                  <a:pt x="2625475" y="0"/>
                </a:lnTo>
                <a:lnTo>
                  <a:pt x="2625475" y="2272228"/>
                </a:lnTo>
                <a:lnTo>
                  <a:pt x="0" y="2272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08708" y="3049587"/>
            <a:ext cx="12182037" cy="427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NENHUM CRISTÃO CONSEGUE SER FORTE NA LUTA CONTRA O PECADO SEM O ALIMENTO DA PALAVRA DE DEUS (1 PD 2:1-3). </a:t>
            </a:r>
          </a:p>
          <a:p>
            <a:pPr algn="just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just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COM OS ENSINOS DA PALAVRA DE DEUS, NOS TORNAMOS APTOS PARA TODA A BOA OBRA (2 TM 3:16-17).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0380" y="1888094"/>
            <a:ext cx="5449080" cy="7710963"/>
          </a:xfrm>
          <a:custGeom>
            <a:avLst/>
            <a:gdLst/>
            <a:ahLst/>
            <a:cxnLst/>
            <a:rect l="l" t="t" r="r" b="b"/>
            <a:pathLst>
              <a:path w="5449080" h="7710963">
                <a:moveTo>
                  <a:pt x="0" y="0"/>
                </a:moveTo>
                <a:lnTo>
                  <a:pt x="5449080" y="0"/>
                </a:lnTo>
                <a:lnTo>
                  <a:pt x="5449080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419460" y="3949700"/>
            <a:ext cx="10326742" cy="367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NESTA SÉRIE DE LIÇÕES VAMOS ESTUDAR VÁRIOS PECADOS ESPECÍFICOS E COMO A BÍBLIA NOS APONTA O CAMINHO PARA VENCÊ-LOS COM A AJUDA DO ESPÍRITO SANTO.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746988" y="2185606"/>
            <a:ext cx="3256531" cy="3567913"/>
          </a:xfrm>
          <a:custGeom>
            <a:avLst/>
            <a:gdLst/>
            <a:ahLst/>
            <a:cxnLst/>
            <a:rect l="l" t="t" r="r" b="b"/>
            <a:pathLst>
              <a:path w="3256531" h="3567913">
                <a:moveTo>
                  <a:pt x="0" y="0"/>
                </a:moveTo>
                <a:lnTo>
                  <a:pt x="3256531" y="0"/>
                </a:lnTo>
                <a:lnTo>
                  <a:pt x="3256531" y="3567913"/>
                </a:lnTo>
                <a:lnTo>
                  <a:pt x="0" y="3567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41798" y="5886335"/>
            <a:ext cx="15204403" cy="131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7499" b="1">
                <a:solidFill>
                  <a:srgbClr val="A42425"/>
                </a:solidFill>
                <a:latin typeface="Bubblebody Neue Bold"/>
                <a:ea typeface="Bubblebody Neue Bold"/>
                <a:cs typeface="Bubblebody Neue Bold"/>
                <a:sym typeface="Bubblebody Neue Bold"/>
              </a:rPr>
              <a:t>CONFIRA OS TEMAS DAS AULAS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38719" y="2449512"/>
            <a:ext cx="16258072" cy="547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1. SOBERBA: BRINCANDO DE SER REI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2. INVEJA: INCOMODADO COM A FELICIDADE DO OUTRO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3. IRA: DESTRUINDO RELACIONAMENTOS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4. GANÂNCIA: QUERENDO SEMPRE TER MAIS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5. GULA: FAZENDO DA COMIDA UM DEUS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16081" y="3049587"/>
            <a:ext cx="13512987" cy="427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6 LUXÚRIA: VIVENDO PELOS PRAZERES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7 PREGUIÇA: PERDENDO O ENCANTO PELA VIDA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8 MALEDICÊNCIA: ESPALHANDO BOATOS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9 IDOLATRIA: CULTUANDO FALSOS DEUSES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41798" y="3078163"/>
            <a:ext cx="15204403" cy="427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10 HOMOSSEXUALIDADE: INVERTENDO A CRIAÇÃO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11 O VÍCIO NOS JOGOS: ZOMBANDO DO TRABALHO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12 O VÍCIO NAS “REDES”: CORRENDO POR CURTIDAS </a:t>
            </a:r>
          </a:p>
          <a:p>
            <a:pPr algn="l">
              <a:lnSpc>
                <a:spcPts val="4750"/>
              </a:lnSpc>
            </a:pPr>
            <a:endParaRPr lang="en-US" sz="5000">
              <a:solidFill>
                <a:srgbClr val="A42425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A42425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13 O VÍCIO NAS DROGAS: DEPENDÊNCIA QUE APRISIONA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62840" y="5143500"/>
            <a:ext cx="561560" cy="53340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68628" y="4998073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511" dirty="0">
                <a:solidFill>
                  <a:srgbClr val="99000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@</a:t>
            </a:r>
            <a:r>
              <a:rPr lang="en-US" sz="5511" dirty="0" err="1">
                <a:solidFill>
                  <a:srgbClr val="99000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escolabiblicapromessista</a:t>
            </a:r>
            <a:endParaRPr lang="en-US" sz="5511" dirty="0">
              <a:solidFill>
                <a:srgbClr val="99000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66216" y="5698829"/>
            <a:ext cx="11755568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511" dirty="0">
                <a:solidFill>
                  <a:srgbClr val="99000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66216" y="6362700"/>
            <a:ext cx="1129331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511" dirty="0" smtClean="0">
                <a:solidFill>
                  <a:srgbClr val="99000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www.promesisstas.org</a:t>
            </a:r>
            <a:endParaRPr lang="en-US" sz="5511" dirty="0">
              <a:solidFill>
                <a:srgbClr val="99000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640161" y="3870312"/>
            <a:ext cx="7007678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181</Words>
  <Application>Microsoft Office PowerPoint</Application>
  <PresentationFormat>Personalizar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Bubblebody Neue</vt:lpstr>
      <vt:lpstr>Bubblebody Neue Bold</vt:lpstr>
      <vt:lpstr>TT Rounds Condensed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Slides_Teologiadafamilia.pptx</dc:title>
  <cp:lastModifiedBy>Usuario</cp:lastModifiedBy>
  <cp:revision>2</cp:revision>
  <dcterms:created xsi:type="dcterms:W3CDTF">2006-08-16T00:00:00Z</dcterms:created>
  <dcterms:modified xsi:type="dcterms:W3CDTF">2026-03-13T16:25:21Z</dcterms:modified>
  <dc:identifier>DAGrBOk_fhk</dc:identifier>
</cp:coreProperties>
</file>