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74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8288000" cy="10287000"/>
  <p:notesSz cx="6858000" cy="9144000"/>
  <p:embeddedFontLst>
    <p:embeddedFont>
      <p:font typeface="Segoe UI Black" panose="020B0A02040204020203" pitchFamily="34" charset="0"/>
      <p:bold r:id="rId22"/>
      <p:boldItalic r:id="rId23"/>
    </p:embeddedFont>
    <p:embeddedFont>
      <p:font typeface="Nirmala UI Semilight" panose="020B0402040204020203" pitchFamily="34" charset="0"/>
      <p:regular r:id="rId24"/>
    </p:embeddedFont>
    <p:embeddedFont>
      <p:font typeface="Sailors" panose="02000000000000000000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05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198346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3"/>
          <p:cNvSpPr/>
          <p:nvPr/>
        </p:nvSpPr>
        <p:spPr>
          <a:xfrm>
            <a:off x="9525" y="9525"/>
            <a:ext cx="18288000" cy="11983468"/>
          </a:xfrm>
          <a:custGeom>
            <a:avLst/>
            <a:gdLst/>
            <a:ahLst/>
            <a:cxnLst/>
            <a:rect l="l" t="t" r="r" b="b"/>
            <a:pathLst>
              <a:path w="18278475" h="11983468">
                <a:moveTo>
                  <a:pt x="0" y="0"/>
                </a:moveTo>
                <a:lnTo>
                  <a:pt x="18278475" y="0"/>
                </a:lnTo>
                <a:lnTo>
                  <a:pt x="18278475" y="11983468"/>
                </a:lnTo>
                <a:lnTo>
                  <a:pt x="0" y="119834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 t="-811" b="-81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77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GULA: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05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FAZENDO DA COMIDA UM DEUS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3056558"/>
            <a:ext cx="13868400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50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DEPOIS DE JEJUAR QUARENTA DIAS E QUARENTAS NOITES, TEVE FOME. O TENTADOR APROXIMOU-SE DELE E DISSE: “SE ÉS FILHO DE DEUS, MANDA QUE ESTAS PEDRAS SE TRANSFORMEM EM PÃES”. JESUS RESPONDEU: “ESTÁ ESCRITO: ‘NEM SÓ DE PÃO VIVERÁ O HOMEM, MAS DE TODA PALAVRA QUE PROCEDE DA BOCA DE DEUS’”. </a:t>
            </a:r>
            <a:r>
              <a:rPr lang="pt-BR" sz="5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(MT 4:2-4)</a:t>
            </a:r>
            <a:endParaRPr lang="pt-BR" sz="5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09800" y="2171700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2732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53969" y="3527671"/>
            <a:ext cx="1349919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5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DESDE A QUEDA, NOSSOS DESEJOS FORAM AFETADOS, TRANSFORMANDO DÁDIVAS EM ÍDOLOS. NESSE CENÁRIO, TEMOS ENTRE OUTROS PECADOS, A GULA COMO UMA DESORDEM INTERIOR. </a:t>
            </a:r>
            <a:endParaRPr lang="en-US" sz="45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17495"/>
            <a:ext cx="10744200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0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GULA</a:t>
            </a:r>
            <a:endParaRPr lang="en-US" sz="10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Nirmala UI Semilight" panose="020B0402040204020203" pitchFamily="34" charset="0"/>
              <a:sym typeface="Sailor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629400" y="44577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05000" y="5153025"/>
            <a:ext cx="11445240" cy="288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UMA RELAÇÃO DESORDENADA QUE DESENVOLVEMOS COM O CONSUMO DE ALIMENTOS E BEBIDAS. COMPREENDER ESTE DESVIO NOS AJUDA A RESTAURAR O PROPÓSITO DIVINO DAS REFEIÇÕES.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3238500"/>
            <a:ext cx="13871860" cy="529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QUE É A GULA? COMO PODEMOS IDENTIFICAR O MOMENTO EM QUE A COMIDA DEIXA DE SER UMA DÁDIVA DE DEUS PARA SE TORNAR UM “DEUS” EM NOSSA VIDA, SERVINDO COMO UM ANESTÉSICO PARA ANSIEDADES E VAZIOS EMOCIONAIS?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05400" y="4258642"/>
            <a:ext cx="85344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PERIGO DA GULA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829860" y="4268167"/>
            <a:ext cx="1064733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RELAÇÃO SAUDÁVEL COM A COMIDA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92670" y="4266564"/>
            <a:ext cx="9121709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3.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SATISFAÇÃO DA ALMA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12042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2247900"/>
            <a:ext cx="15163800" cy="6412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ACORDO COM O PRIMEIRO TÓPICO, PV 23:1-3; GL 5:19-21; FP 3:19, RESPONDA: COMO A GULA É APRESENTADA NA BÍBLIA SAGRADA? ELA NASCE APENAS NO ESTÔMAGO OU REVELA ALGO MAIS PROFUNDO?</a:t>
            </a:r>
            <a:endParaRPr lang="pt-BR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endParaRPr lang="en-US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LEIA O ITEM 2 DO COMENTÁRIO ANTERIOR, MT 11:19; EC 8:15 E COMENTE A IDEIA ERRADA DE QUE O PRAZER DE COMER É, EM SI MESMO, ALGO PECAMINOSO. 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4152900"/>
            <a:ext cx="148590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ACORDO COM O TERCEIRO TÓPICO E MT 4:4; MT 6:31-33; FP 4:11-13; SL 34:8,   RESPONDA: COMO VENCER A IDOLATRIA ALIMENTAR? </a:t>
            </a:r>
            <a:endParaRPr lang="pt-BR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21219" y="2552700"/>
            <a:ext cx="1126313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FAÇA SUAS REFEIÇÕES COM GRATIDÃO. 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21218" y="4941986"/>
            <a:ext cx="11263130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EM VEZ DE BUSCAR NA COMIDA O ALÍVIO PARA O ESTRESSE OU A SOLIDÃO, APRENDA A PAUSAR E AGRADECER SINCERAMENTE ANTES DE CADA REFEIÇÃO (1 CO 10:31).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0286" y="2324100"/>
            <a:ext cx="1157980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FAÇA SUAS REFEIÇÕES SEM EXCESSOS. 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286" y="4561865"/>
            <a:ext cx="11038186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PRATIQUE A AUTODISCIPLINA, ESTABELEÇA LIMITES SAUDÁVEIS E EVITE O DESPERDÍCIO. LEMBRE-SE DE QUE O EXCESSO NA SUA MESA ESTÁ LIGADO À MORDOMIA CRISTÃ E AO AMOR AO PRÓXIMO.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57400" y="23241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893513" y="2324100"/>
            <a:ext cx="1012728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ESCOLHA UM DIA PARA REALIZAR UM JEJUM PARCIAL (UMA REFEIÇÃO, POR EXEMPLO).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867400" y="5211301"/>
            <a:ext cx="10515600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EM TODAS AS OUTRAS REFEIÇÕES, DESLIGUE AS TELAS (CELULAR E TV) E FOQUE INTEIRAMENTE NA GRATIDÃO PELO ALIMENTO E NAS PESSOAS AO SEU REDOR.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343400" y="5211301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LÚXURIA: “VIVENDO PELOS PRAZERES”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458</Words>
  <Application>Microsoft Office PowerPoint</Application>
  <PresentationFormat>Personalizar</PresentationFormat>
  <Paragraphs>34</Paragraphs>
  <Slides>20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Segoe UI Black</vt:lpstr>
      <vt:lpstr>Nirmala UI Semilight</vt:lpstr>
      <vt:lpstr>Arial</vt:lpstr>
      <vt:lpstr>Sailors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36</cp:revision>
  <dcterms:created xsi:type="dcterms:W3CDTF">2006-08-16T00:00:00Z</dcterms:created>
  <dcterms:modified xsi:type="dcterms:W3CDTF">2026-04-06T00:03:54Z</dcterms:modified>
  <dc:identifier>DAGrBOk_fhk</dc:identifier>
</cp:coreProperties>
</file>