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76" r:id="rId13"/>
    <p:sldId id="266" r:id="rId14"/>
    <p:sldId id="274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8288000" cy="10287000"/>
  <p:notesSz cx="6858000" cy="9144000"/>
  <p:embeddedFontLst>
    <p:embeddedFont>
      <p:font typeface="Segoe UI Black" panose="020B0A02040204020203" pitchFamily="34" charset="0"/>
      <p:bold r:id="rId23"/>
      <p:boldItalic r:id="rId24"/>
    </p:embeddedFont>
    <p:embeddedFont>
      <p:font typeface="Sailors" panose="02000000000000000000" charset="0"/>
      <p:regular r:id="rId25"/>
    </p:embeddedFont>
    <p:embeddedFont>
      <p:font typeface="Nirmala UI Semilight" panose="020B0402040204020203" pitchFamily="3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516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07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198346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PREGUIÇA: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07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6316195" y="6037932"/>
            <a:ext cx="12003145" cy="5963568"/>
          </a:xfrm>
          <a:custGeom>
            <a:avLst/>
            <a:gdLst/>
            <a:ahLst/>
            <a:cxnLst/>
            <a:rect l="l" t="t" r="r" b="b"/>
            <a:pathLst>
              <a:path w="12003145" h="5963568">
                <a:moveTo>
                  <a:pt x="0" y="0"/>
                </a:moveTo>
                <a:lnTo>
                  <a:pt x="12003145" y="0"/>
                </a:lnTo>
                <a:lnTo>
                  <a:pt x="12003145" y="5963568"/>
                </a:lnTo>
                <a:lnTo>
                  <a:pt x="0" y="5963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513" r="-4909" b="-5344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PERDENDO O ENCANTO PELA VIDA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31922" y="5143500"/>
            <a:ext cx="1264428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4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JAMAIS SEJAM PREGUIÇOSOS, MAS TRABALHEM COM DEDICAÇÃO E SIRVAM AO SENHOR COM ENTUSIASMO. </a:t>
            </a:r>
          </a:p>
          <a:p>
            <a:pPr algn="just"/>
            <a:r>
              <a:rPr lang="pt-BR" sz="5400" i="1" spc="-444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                                                        </a:t>
            </a:r>
            <a:r>
              <a:rPr lang="pt-BR" sz="54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(RM 12:11 – NVT)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31922" y="4239592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53970" y="3412257"/>
            <a:ext cx="1349919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À LUZ DA BÍBLIA, A PREGUIÇA NÃO PODE SER IDENTIFICADA COM O DESCANSO FÍSICO E MENTAL – QUE É LEGÍTIMO E BÍBLICO –, MAS REPRESENTA UMA POSTURA INTERIOR DE ABANDONO, DESINTERESSE E FALTA DE ZELO PELA VIDA. 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17495"/>
            <a:ext cx="10744200" cy="17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0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PREGUIÇA</a:t>
            </a:r>
            <a:endParaRPr lang="en-US" sz="10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595360" y="45339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81200" y="5153025"/>
            <a:ext cx="12344400" cy="4039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PREGUIÇA NÃO PODE SER CONFUNDIDA COM DEPRESSÃO, ESGOTAMENTO EMOCIONAL OU OUTROS PROBLEMAS EMOCIONAIS E MENTAIS. A PREGUIÇA É A TENDÊNCIA DE EVITAR O ESFORÇO NECESSÁRIO PARA CUMPRIR RESPONSABILIDADES.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2705100"/>
            <a:ext cx="13871860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MANEIRA OS GRANDES AVANÇOS TECNOLÓGICOS E AS FACILIDADES DA VIDA MODERNA NOS CONDUZEM A DISTRAÇÕES E ADIAMENTOS? COMO TOMLIN DEFINE A PREGUIÇA? QUAIS PECADOS ESTÃO ASSOCIADOS À PREGUIÇA?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24400" y="3816213"/>
            <a:ext cx="8839200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PREGUIÇA E O PLANO ORIGINAL DE DEUS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1055" y="4076700"/>
            <a:ext cx="7904940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PREGUIÇA E A SABEDORIA BÍBLICA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019601" y="3771900"/>
            <a:ext cx="10267848" cy="3231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PREGUIÇA E AS SUAS CONSEQUÊNCIAS PRÁTICAS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161061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410176" y="4000500"/>
            <a:ext cx="9486697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4.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PREGUIÇA E O COMPROMISSO COM A MISSÃO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21917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2857500"/>
            <a:ext cx="15163800" cy="577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COMO ENTENDER O TRABALHO COMO PARTE DO PLANO ORIGINAL DE DEUS MUDA SUA FORMA DE ENCARAR A PREGUIÇA? PARA RESPONDER, LEIA GN 2:15 E O ITEM 1.</a:t>
            </a:r>
          </a:p>
          <a:p>
            <a:pPr algn="just">
              <a:lnSpc>
                <a:spcPts val="4950"/>
              </a:lnSpc>
            </a:pPr>
            <a:endParaRPr lang="en-US" sz="4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4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POR QUE A PREGUIÇA É VISTA COMO FALTA DE SABEDORIA? QUAIS AS SUAS CONSEQUÊNCIAS PRÁTICAS PARA A VIDA? BASEIE-SE NOS ITENS 2 E 3 DO COMENTÁRIO ANTERIOR E EM PV 6:6-11; 24:30-34.</a:t>
            </a:r>
            <a:endParaRPr lang="pt-BR" sz="4000" dirty="0" smtClean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4610100"/>
            <a:ext cx="148590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COMO A PREGUIÇA PODE AFETAR SUA RELAÇÃO COM CRISTO E ENFRAQUECER SEU COMPROMISSO COM A MISSÃO DE DEUS NO MUNDO? LEIA RM 12:11 E O ITEM 4.</a:t>
            </a:r>
            <a:endParaRPr lang="pt-BR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81387" y="2171700"/>
            <a:ext cx="11861381" cy="2590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PARA VENCER A PREGUIÇA, É PRECISO ENCARÁ-LA COMO UM PECADO.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81387" y="5442276"/>
            <a:ext cx="11263130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TRATAR A PREGUIÇA COMO PECADO É FUNDAMENTAL, POIS IMPEDE SUA BANALIZAÇÃO COMO SIMPLES TRAÇO DE PERSONALIDADE, CANSAÇO OU ESTILO DE VIDA.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0286" y="1943100"/>
            <a:ext cx="11579805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PARA VENCER A PREGUIÇA, </a:t>
            </a:r>
          </a:p>
          <a:p>
            <a:pPr>
              <a:lnSpc>
                <a:spcPts val="6929"/>
              </a:lnSpc>
            </a:pP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É PRECISO RECONHECER O PROPÓSITO DA VIDA.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286" y="5191125"/>
            <a:ext cx="11988514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RECONHECER O PROPÓSITO DA VIDA NOS MOVE DA PASSIVIDADE PARA O ENGAJAMENTO, DA ESTAGNAÇÃO PARA O SERVIÇO E DA NEGLIGÊNCIA PARA UMA VIDA FRUTÍFERA QUE GLORIFICA A DEUS (1CO 10:31; CL 3:23).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57400" y="2324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893513" y="2324100"/>
            <a:ext cx="10127287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IDENTIFIQUE AO MENOS UMA RESPONSABILIDADE QUE VOCÊ TEM ADIADO OU NEGLIGENCIADO E DECIDA ENFRENTÁ-LA COM DILIGÊNCIA.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715000" y="6241678"/>
            <a:ext cx="105156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ESTABELEÇA UMA ATITUDE PRÁTICA DIÁRIA QUE REFLITA O PROPÓSITO DE DEUS PARA SUA VIDA.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893513" y="6241365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MALEDICÊNCIA: “ESPALHANDO BOATOS” 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436</Words>
  <Application>Microsoft Office PowerPoint</Application>
  <PresentationFormat>Personalizar</PresentationFormat>
  <Paragraphs>37</Paragraphs>
  <Slides>21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Segoe UI Black</vt:lpstr>
      <vt:lpstr>Arial</vt:lpstr>
      <vt:lpstr>Sailors</vt:lpstr>
      <vt:lpstr>Nirmala UI Semilight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45</cp:revision>
  <dcterms:created xsi:type="dcterms:W3CDTF">2006-08-16T00:00:00Z</dcterms:created>
  <dcterms:modified xsi:type="dcterms:W3CDTF">2026-04-06T01:34:57Z</dcterms:modified>
  <dc:identifier>DAGrBOk_fhk</dc:identifier>
</cp:coreProperties>
</file>