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0" r:id="rId4"/>
    <p:sldId id="261" r:id="rId5"/>
    <p:sldId id="263" r:id="rId6"/>
    <p:sldId id="264" r:id="rId7"/>
    <p:sldId id="266" r:id="rId8"/>
    <p:sldId id="265" r:id="rId9"/>
    <p:sldId id="259" r:id="rId10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8977B"/>
    <a:srgbClr val="D8A54A"/>
    <a:srgbClr val="082B4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06" autoAdjust="0"/>
    <p:restoredTop sz="94660"/>
  </p:normalViewPr>
  <p:slideViewPr>
    <p:cSldViewPr snapToGrid="0">
      <p:cViewPr varScale="1">
        <p:scale>
          <a:sx n="68" d="100"/>
          <a:sy n="68" d="100"/>
        </p:scale>
        <p:origin x="73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ébora Cardoso Durães" userId="f5bf4d71624be24a" providerId="LiveId" clId="{2805D8EF-53FB-4EEF-B23C-6250CEFEF04D}"/>
    <pc:docChg chg="undo redo custSel addSld delSld modSld">
      <pc:chgData name="Débora Cardoso Durães" userId="f5bf4d71624be24a" providerId="LiveId" clId="{2805D8EF-53FB-4EEF-B23C-6250CEFEF04D}" dt="2026-04-30T02:53:20.628" v="3001" actId="20577"/>
      <pc:docMkLst>
        <pc:docMk/>
      </pc:docMkLst>
      <pc:sldChg chg="modSp mod modAnim">
        <pc:chgData name="Débora Cardoso Durães" userId="f5bf4d71624be24a" providerId="LiveId" clId="{2805D8EF-53FB-4EEF-B23C-6250CEFEF04D}" dt="2026-04-30T00:20:06.483" v="130" actId="1076"/>
        <pc:sldMkLst>
          <pc:docMk/>
          <pc:sldMk cId="1078935635" sldId="256"/>
        </pc:sldMkLst>
        <pc:spChg chg="mod">
          <ac:chgData name="Débora Cardoso Durães" userId="f5bf4d71624be24a" providerId="LiveId" clId="{2805D8EF-53FB-4EEF-B23C-6250CEFEF04D}" dt="2026-04-30T00:20:01.048" v="129" actId="1076"/>
          <ac:spMkLst>
            <pc:docMk/>
            <pc:sldMk cId="1078935635" sldId="256"/>
            <ac:spMk id="2" creationId="{1B084A0D-D0F3-3591-02A6-F223D0FF68F9}"/>
          </ac:spMkLst>
        </pc:spChg>
        <pc:spChg chg="mod">
          <ac:chgData name="Débora Cardoso Durães" userId="f5bf4d71624be24a" providerId="LiveId" clId="{2805D8EF-53FB-4EEF-B23C-6250CEFEF04D}" dt="2026-04-30T00:20:06.483" v="130" actId="1076"/>
          <ac:spMkLst>
            <pc:docMk/>
            <pc:sldMk cId="1078935635" sldId="256"/>
            <ac:spMk id="5" creationId="{021E4400-F870-FD47-1D1D-71F988712914}"/>
          </ac:spMkLst>
        </pc:spChg>
      </pc:sldChg>
      <pc:sldChg chg="addSp delSp modSp mod">
        <pc:chgData name="Débora Cardoso Durães" userId="f5bf4d71624be24a" providerId="LiveId" clId="{2805D8EF-53FB-4EEF-B23C-6250CEFEF04D}" dt="2026-04-30T02:46:59.473" v="2996" actId="20577"/>
        <pc:sldMkLst>
          <pc:docMk/>
          <pc:sldMk cId="4277040577" sldId="257"/>
        </pc:sldMkLst>
        <pc:spChg chg="mod">
          <ac:chgData name="Débora Cardoso Durães" userId="f5bf4d71624be24a" providerId="LiveId" clId="{2805D8EF-53FB-4EEF-B23C-6250CEFEF04D}" dt="2026-04-30T02:46:59.473" v="2996" actId="20577"/>
          <ac:spMkLst>
            <pc:docMk/>
            <pc:sldMk cId="4277040577" sldId="257"/>
            <ac:spMk id="2" creationId="{D055E2CF-6DE6-1D8A-24C0-A03B046A8A72}"/>
          </ac:spMkLst>
        </pc:spChg>
        <pc:spChg chg="add del mod">
          <ac:chgData name="Débora Cardoso Durães" userId="f5bf4d71624be24a" providerId="LiveId" clId="{2805D8EF-53FB-4EEF-B23C-6250CEFEF04D}" dt="2026-04-30T02:40:29.709" v="2910" actId="20577"/>
          <ac:spMkLst>
            <pc:docMk/>
            <pc:sldMk cId="4277040577" sldId="257"/>
            <ac:spMk id="4" creationId="{BD1E01DE-B814-D6F0-7F25-EECE7853662E}"/>
          </ac:spMkLst>
        </pc:spChg>
      </pc:sldChg>
      <pc:sldChg chg="modSp mod">
        <pc:chgData name="Débora Cardoso Durães" userId="f5bf4d71624be24a" providerId="LiveId" clId="{2805D8EF-53FB-4EEF-B23C-6250CEFEF04D}" dt="2026-04-30T02:13:41.258" v="2841" actId="20577"/>
        <pc:sldMkLst>
          <pc:docMk/>
          <pc:sldMk cId="438824227" sldId="259"/>
        </pc:sldMkLst>
        <pc:spChg chg="mod">
          <ac:chgData name="Débora Cardoso Durães" userId="f5bf4d71624be24a" providerId="LiveId" clId="{2805D8EF-53FB-4EEF-B23C-6250CEFEF04D}" dt="2026-04-30T02:13:41.258" v="2841" actId="20577"/>
          <ac:spMkLst>
            <pc:docMk/>
            <pc:sldMk cId="438824227" sldId="259"/>
            <ac:spMk id="2" creationId="{94B24DE4-83BD-FA12-DBF6-88DAC0041CC4}"/>
          </ac:spMkLst>
        </pc:spChg>
        <pc:spChg chg="mod">
          <ac:chgData name="Débora Cardoso Durães" userId="f5bf4d71624be24a" providerId="LiveId" clId="{2805D8EF-53FB-4EEF-B23C-6250CEFEF04D}" dt="2026-04-30T02:13:37.596" v="2839" actId="20577"/>
          <ac:spMkLst>
            <pc:docMk/>
            <pc:sldMk cId="438824227" sldId="259"/>
            <ac:spMk id="3" creationId="{CADF31CC-D017-7D4C-7CD0-A1F9FC4D7136}"/>
          </ac:spMkLst>
        </pc:spChg>
      </pc:sldChg>
      <pc:sldChg chg="modSp mod">
        <pc:chgData name="Débora Cardoso Durães" userId="f5bf4d71624be24a" providerId="LiveId" clId="{2805D8EF-53FB-4EEF-B23C-6250CEFEF04D}" dt="2026-04-30T01:33:18.857" v="2647" actId="255"/>
        <pc:sldMkLst>
          <pc:docMk/>
          <pc:sldMk cId="2616083853" sldId="260"/>
        </pc:sldMkLst>
        <pc:spChg chg="mod">
          <ac:chgData name="Débora Cardoso Durães" userId="f5bf4d71624be24a" providerId="LiveId" clId="{2805D8EF-53FB-4EEF-B23C-6250CEFEF04D}" dt="2026-04-30T01:33:18.857" v="2647" actId="255"/>
          <ac:spMkLst>
            <pc:docMk/>
            <pc:sldMk cId="2616083853" sldId="260"/>
            <ac:spMk id="2" creationId="{04B6F41A-6A83-ADB4-AEA2-1790BCEF35D3}"/>
          </ac:spMkLst>
        </pc:spChg>
        <pc:spChg chg="mod">
          <ac:chgData name="Débora Cardoso Durães" userId="f5bf4d71624be24a" providerId="LiveId" clId="{2805D8EF-53FB-4EEF-B23C-6250CEFEF04D}" dt="2026-04-30T00:42:22.633" v="1131" actId="1076"/>
          <ac:spMkLst>
            <pc:docMk/>
            <pc:sldMk cId="2616083853" sldId="260"/>
            <ac:spMk id="4" creationId="{3ED13B6A-FF19-F536-451C-9F39ED53F325}"/>
          </ac:spMkLst>
        </pc:spChg>
      </pc:sldChg>
      <pc:sldChg chg="modSp mod">
        <pc:chgData name="Débora Cardoso Durães" userId="f5bf4d71624be24a" providerId="LiveId" clId="{2805D8EF-53FB-4EEF-B23C-6250CEFEF04D}" dt="2026-04-30T02:53:04.503" v="3000" actId="1076"/>
        <pc:sldMkLst>
          <pc:docMk/>
          <pc:sldMk cId="3524107805" sldId="261"/>
        </pc:sldMkLst>
        <pc:spChg chg="mod">
          <ac:chgData name="Débora Cardoso Durães" userId="f5bf4d71624be24a" providerId="LiveId" clId="{2805D8EF-53FB-4EEF-B23C-6250CEFEF04D}" dt="2026-04-30T02:53:04.503" v="3000" actId="1076"/>
          <ac:spMkLst>
            <pc:docMk/>
            <pc:sldMk cId="3524107805" sldId="261"/>
            <ac:spMk id="4" creationId="{A71D0846-A6CE-5769-A76E-CDE4D5E087E0}"/>
          </ac:spMkLst>
        </pc:spChg>
      </pc:sldChg>
      <pc:sldChg chg="modSp del mod">
        <pc:chgData name="Débora Cardoso Durães" userId="f5bf4d71624be24a" providerId="LiveId" clId="{2805D8EF-53FB-4EEF-B23C-6250CEFEF04D}" dt="2026-04-30T02:38:50.771" v="2893" actId="47"/>
        <pc:sldMkLst>
          <pc:docMk/>
          <pc:sldMk cId="3519461686" sldId="262"/>
        </pc:sldMkLst>
        <pc:spChg chg="mod">
          <ac:chgData name="Débora Cardoso Durães" userId="f5bf4d71624be24a" providerId="LiveId" clId="{2805D8EF-53FB-4EEF-B23C-6250CEFEF04D}" dt="2026-04-30T01:31:01.985" v="2537" actId="20577"/>
          <ac:spMkLst>
            <pc:docMk/>
            <pc:sldMk cId="3519461686" sldId="262"/>
            <ac:spMk id="2" creationId="{8855A9C9-8542-8767-9820-00EED0604D21}"/>
          </ac:spMkLst>
        </pc:spChg>
      </pc:sldChg>
      <pc:sldChg chg="add del setBg">
        <pc:chgData name="Débora Cardoso Durães" userId="f5bf4d71624be24a" providerId="LiveId" clId="{2805D8EF-53FB-4EEF-B23C-6250CEFEF04D}" dt="2026-04-30T00:49:56.159" v="1514"/>
        <pc:sldMkLst>
          <pc:docMk/>
          <pc:sldMk cId="1738916382" sldId="263"/>
        </pc:sldMkLst>
      </pc:sldChg>
      <pc:sldChg chg="modSp add mod">
        <pc:chgData name="Débora Cardoso Durães" userId="f5bf4d71624be24a" providerId="LiveId" clId="{2805D8EF-53FB-4EEF-B23C-6250CEFEF04D}" dt="2026-04-30T02:53:20.628" v="3001" actId="20577"/>
        <pc:sldMkLst>
          <pc:docMk/>
          <pc:sldMk cId="2980372794" sldId="263"/>
        </pc:sldMkLst>
        <pc:spChg chg="mod">
          <ac:chgData name="Débora Cardoso Durães" userId="f5bf4d71624be24a" providerId="LiveId" clId="{2805D8EF-53FB-4EEF-B23C-6250CEFEF04D}" dt="2026-04-30T02:53:20.628" v="3001" actId="20577"/>
          <ac:spMkLst>
            <pc:docMk/>
            <pc:sldMk cId="2980372794" sldId="263"/>
            <ac:spMk id="4" creationId="{A71D0846-A6CE-5769-A76E-CDE4D5E087E0}"/>
          </ac:spMkLst>
        </pc:spChg>
      </pc:sldChg>
      <pc:sldChg chg="modSp add mod">
        <pc:chgData name="Débora Cardoso Durães" userId="f5bf4d71624be24a" providerId="LiveId" clId="{2805D8EF-53FB-4EEF-B23C-6250CEFEF04D}" dt="2026-04-30T01:42:24.309" v="2785" actId="20577"/>
        <pc:sldMkLst>
          <pc:docMk/>
          <pc:sldMk cId="2240457938" sldId="264"/>
        </pc:sldMkLst>
        <pc:spChg chg="mod">
          <ac:chgData name="Débora Cardoso Durães" userId="f5bf4d71624be24a" providerId="LiveId" clId="{2805D8EF-53FB-4EEF-B23C-6250CEFEF04D}" dt="2026-04-30T01:42:24.309" v="2785" actId="20577"/>
          <ac:spMkLst>
            <pc:docMk/>
            <pc:sldMk cId="2240457938" sldId="264"/>
            <ac:spMk id="4" creationId="{A71D0846-A6CE-5769-A76E-CDE4D5E087E0}"/>
          </ac:spMkLst>
        </pc:spChg>
      </pc:sldChg>
      <pc:sldChg chg="addSp delSp modSp add mod">
        <pc:chgData name="Débora Cardoso Durães" userId="f5bf4d71624be24a" providerId="LiveId" clId="{2805D8EF-53FB-4EEF-B23C-6250CEFEF04D}" dt="2026-04-30T01:52:59.815" v="2793" actId="1076"/>
        <pc:sldMkLst>
          <pc:docMk/>
          <pc:sldMk cId="1354911925" sldId="265"/>
        </pc:sldMkLst>
        <pc:spChg chg="del">
          <ac:chgData name="Débora Cardoso Durães" userId="f5bf4d71624be24a" providerId="LiveId" clId="{2805D8EF-53FB-4EEF-B23C-6250CEFEF04D}" dt="2026-04-30T01:51:52.537" v="2787" actId="478"/>
          <ac:spMkLst>
            <pc:docMk/>
            <pc:sldMk cId="1354911925" sldId="265"/>
            <ac:spMk id="4" creationId="{A71D0846-A6CE-5769-A76E-CDE4D5E087E0}"/>
          </ac:spMkLst>
        </pc:spChg>
        <pc:picChg chg="add mod">
          <ac:chgData name="Débora Cardoso Durães" userId="f5bf4d71624be24a" providerId="LiveId" clId="{2805D8EF-53FB-4EEF-B23C-6250CEFEF04D}" dt="2026-04-30T01:52:07.944" v="2788"/>
          <ac:picMkLst>
            <pc:docMk/>
            <pc:sldMk cId="1354911925" sldId="265"/>
            <ac:picMk id="2" creationId="{F788765F-DB34-DBDF-86EF-D7EC539E0C31}"/>
          </ac:picMkLst>
        </pc:picChg>
        <pc:picChg chg="add mod">
          <ac:chgData name="Débora Cardoso Durães" userId="f5bf4d71624be24a" providerId="LiveId" clId="{2805D8EF-53FB-4EEF-B23C-6250CEFEF04D}" dt="2026-04-30T01:52:16.832" v="2789"/>
          <ac:picMkLst>
            <pc:docMk/>
            <pc:sldMk cId="1354911925" sldId="265"/>
            <ac:picMk id="3" creationId="{501DFC89-5553-F13E-32C6-7A63C29FC973}"/>
          </ac:picMkLst>
        </pc:picChg>
        <pc:picChg chg="add mod">
          <ac:chgData name="Débora Cardoso Durães" userId="f5bf4d71624be24a" providerId="LiveId" clId="{2805D8EF-53FB-4EEF-B23C-6250CEFEF04D}" dt="2026-04-30T01:52:59.815" v="2793" actId="1076"/>
          <ac:picMkLst>
            <pc:docMk/>
            <pc:sldMk cId="1354911925" sldId="265"/>
            <ac:picMk id="5" creationId="{FE4375D2-2588-8B8A-9942-45672D01B2C9}"/>
          </ac:picMkLst>
        </pc:picChg>
        <pc:picChg chg="add mod">
          <ac:chgData name="Débora Cardoso Durães" userId="f5bf4d71624be24a" providerId="LiveId" clId="{2805D8EF-53FB-4EEF-B23C-6250CEFEF04D}" dt="2026-04-30T01:52:42.027" v="2791"/>
          <ac:picMkLst>
            <pc:docMk/>
            <pc:sldMk cId="1354911925" sldId="265"/>
            <ac:picMk id="6" creationId="{C5E86DC8-F762-EA5C-95BA-062314D0C8CD}"/>
          </ac:picMkLst>
        </pc:picChg>
        <pc:picChg chg="add mod">
          <ac:chgData name="Débora Cardoso Durães" userId="f5bf4d71624be24a" providerId="LiveId" clId="{2805D8EF-53FB-4EEF-B23C-6250CEFEF04D}" dt="2026-04-30T01:52:53.561" v="2792"/>
          <ac:picMkLst>
            <pc:docMk/>
            <pc:sldMk cId="1354911925" sldId="265"/>
            <ac:picMk id="7" creationId="{FEED27CA-692E-7038-D05C-74D3748768B7}"/>
          </ac:picMkLst>
        </pc:picChg>
      </pc:sldChg>
      <pc:sldChg chg="add del setBg">
        <pc:chgData name="Débora Cardoso Durães" userId="f5bf4d71624be24a" providerId="LiveId" clId="{2805D8EF-53FB-4EEF-B23C-6250CEFEF04D}" dt="2026-04-30T01:53:36.580" v="2797"/>
        <pc:sldMkLst>
          <pc:docMk/>
          <pc:sldMk cId="2143699589" sldId="266"/>
        </pc:sldMkLst>
      </pc:sldChg>
      <pc:sldChg chg="add del">
        <pc:chgData name="Débora Cardoso Durães" userId="f5bf4d71624be24a" providerId="LiveId" clId="{2805D8EF-53FB-4EEF-B23C-6250CEFEF04D}" dt="2026-04-30T01:53:31.658" v="2795" actId="2696"/>
        <pc:sldMkLst>
          <pc:docMk/>
          <pc:sldMk cId="2630008021" sldId="266"/>
        </pc:sldMkLst>
      </pc:sldChg>
      <pc:sldChg chg="addSp delSp modSp add mod">
        <pc:chgData name="Débora Cardoso Durães" userId="f5bf4d71624be24a" providerId="LiveId" clId="{2805D8EF-53FB-4EEF-B23C-6250CEFEF04D}" dt="2026-04-30T02:51:04.074" v="2998" actId="20577"/>
        <pc:sldMkLst>
          <pc:docMk/>
          <pc:sldMk cId="4033846941" sldId="266"/>
        </pc:sldMkLst>
        <pc:spChg chg="del">
          <ac:chgData name="Débora Cardoso Durães" userId="f5bf4d71624be24a" providerId="LiveId" clId="{2805D8EF-53FB-4EEF-B23C-6250CEFEF04D}" dt="2026-04-30T01:53:56.270" v="2799" actId="478"/>
          <ac:spMkLst>
            <pc:docMk/>
            <pc:sldMk cId="4033846941" sldId="266"/>
            <ac:spMk id="4" creationId="{A71D0846-A6CE-5769-A76E-CDE4D5E087E0}"/>
          </ac:spMkLst>
        </pc:spChg>
        <pc:spChg chg="add mod">
          <ac:chgData name="Débora Cardoso Durães" userId="f5bf4d71624be24a" providerId="LiveId" clId="{2805D8EF-53FB-4EEF-B23C-6250CEFEF04D}" dt="2026-04-30T02:51:04.074" v="2998" actId="20577"/>
          <ac:spMkLst>
            <pc:docMk/>
            <pc:sldMk cId="4033846941" sldId="266"/>
            <ac:spMk id="5" creationId="{F5BB5D68-7441-4270-F745-619F5C2BF5EE}"/>
          </ac:spMkLst>
        </pc:spChg>
        <pc:picChg chg="add del mod modCrop">
          <ac:chgData name="Débora Cardoso Durães" userId="f5bf4d71624be24a" providerId="LiveId" clId="{2805D8EF-53FB-4EEF-B23C-6250CEFEF04D}" dt="2026-04-30T02:35:20.374" v="2892" actId="1076"/>
          <ac:picMkLst>
            <pc:docMk/>
            <pc:sldMk cId="4033846941" sldId="266"/>
            <ac:picMk id="3" creationId="{B06C1E04-61AC-8402-ACAE-9B2D509CFAED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7687843-7F7F-2267-3342-99B9FCBC974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89DB181-E302-216D-6ADF-1D146A44697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4CFCB02-16B5-E7E6-32CE-BE6AD7B189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F2EE0-6CB0-4832-A596-8BE509CB8D5B}" type="datetimeFigureOut">
              <a:rPr lang="pt-BR" smtClean="0"/>
              <a:t>29/04/2026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191E2E8-A525-F4BB-C9D8-C7FA800C17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642C1A6-8EB5-32E0-F9C3-E82A0B617B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D1F37-290D-40E8-8D51-8B91B5AD16C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949530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D317A5B-7770-8289-CE07-D1D57C0245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D2C320D-81E0-68A8-ADA0-FB441696AF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FC00B72-3255-6D4D-BD65-591979EEE7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F2EE0-6CB0-4832-A596-8BE509CB8D5B}" type="datetimeFigureOut">
              <a:rPr lang="pt-BR" smtClean="0"/>
              <a:t>29/04/2026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711C5BA-CF36-6BA6-C548-AD5C5E5CDB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412CE46-EC95-2CD4-BE68-255401754E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D1F37-290D-40E8-8D51-8B91B5AD16C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782672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6369DE3-C514-BF78-E49E-2549159D0C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20854D23-3B06-0ACE-7E2C-3183EF3489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D5FB65D-7CD6-9137-5F58-75F9D74067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F2EE0-6CB0-4832-A596-8BE509CB8D5B}" type="datetimeFigureOut">
              <a:rPr lang="pt-BR" smtClean="0"/>
              <a:t>29/04/2026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A10DEFE-D611-032A-2B0F-A6B36236F8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6AFA08A-95CC-4E38-5858-C69BBD480D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D1F37-290D-40E8-8D51-8B91B5AD16C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14337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50C8F41-529B-6D5D-EC10-B460D869AF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0D17B6C-D322-5BCE-99A3-E8AA94F2785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0E95E5BB-0643-E653-1BAE-8E2BD9EEB50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81037539-A4FC-CFF0-5320-8689049111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F2EE0-6CB0-4832-A596-8BE509CB8D5B}" type="datetimeFigureOut">
              <a:rPr lang="pt-BR" smtClean="0"/>
              <a:t>29/04/2026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9B342B8B-3CB1-CED5-B9DA-C6BCDDD544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503EC82B-6352-07CE-3D1E-CE9E7B6EFC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D1F37-290D-40E8-8D51-8B91B5AD16C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951444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EF94CC7-83A7-E2D9-BC92-D217918ABE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B6614062-53BD-4695-F9E9-CCBB70DD32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A686CF50-7228-C2CF-8D3F-5E0E985BD0F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CE63D908-B7C8-7A87-A499-C67CD1A5292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01B76FFD-EB5A-42F0-1C6D-F451DA391B6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CF00DED4-B0CD-6FB9-C850-FE57C4E18D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F2EE0-6CB0-4832-A596-8BE509CB8D5B}" type="datetimeFigureOut">
              <a:rPr lang="pt-BR" smtClean="0"/>
              <a:t>29/04/2026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C3CF5BA8-DFE6-738F-8661-8C84D39730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B6E58A65-CC14-9141-9444-82B440FB21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D1F37-290D-40E8-8D51-8B91B5AD16C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578210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38F6EBF-2DFC-91D7-1042-8855C6583A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DF974DD7-910B-C62C-52A5-BDAF4C8373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F2EE0-6CB0-4832-A596-8BE509CB8D5B}" type="datetimeFigureOut">
              <a:rPr lang="pt-BR" smtClean="0"/>
              <a:t>29/04/2026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60D9E809-6549-80E4-2B60-389D5FBD54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AA5D6171-3A74-6B09-8BDC-F88154BC89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D1F37-290D-40E8-8D51-8B91B5AD16C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817892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D874FF53-351D-C06A-E0CD-BD78B86BD6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F2EE0-6CB0-4832-A596-8BE509CB8D5B}" type="datetimeFigureOut">
              <a:rPr lang="pt-BR" smtClean="0"/>
              <a:t>29/04/2026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07F21B6C-C904-20B1-9BB4-8A8E9FC0A9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C6EC4F1D-F17E-BB33-0127-4E5BBC2FA0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D1F37-290D-40E8-8D51-8B91B5AD16C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983516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E14F01C-244B-FF19-B781-DADC48E7BA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B401410-3601-6988-6884-814DCBBFC1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7B2B4D3E-5969-0612-7DAC-C333E4163AE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A788DE5F-2418-C04F-295E-5C05D2211B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F2EE0-6CB0-4832-A596-8BE509CB8D5B}" type="datetimeFigureOut">
              <a:rPr lang="pt-BR" smtClean="0"/>
              <a:t>29/04/2026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4D259600-5B58-DAF4-BE65-27C98F6161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D5B68F1C-57F1-AFDB-9F7F-80F7AF9CFE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D1F37-290D-40E8-8D51-8B91B5AD16C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696598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ECA0DEE-7802-4D6A-577C-C65448461F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C69D03A0-C0F4-B871-4A3C-00C4EE317E4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18FC6014-1B4D-0D84-EB0B-C78AC6659D6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03E4AE8F-8223-9C33-37B7-08324BBB4B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F2EE0-6CB0-4832-A596-8BE509CB8D5B}" type="datetimeFigureOut">
              <a:rPr lang="pt-BR" smtClean="0"/>
              <a:t>29/04/2026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00F6BC8E-A04B-1D9C-FE8C-F75D61A66A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881B9577-B68C-AB5F-DC22-3CCA2442EF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D1F37-290D-40E8-8D51-8B91B5AD16C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135745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F75DE25-642D-7D04-943B-FDAD36ED12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805DF573-3703-D7B7-F5EE-25256700F37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0E82325-305C-E4B9-5960-49943FC206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F2EE0-6CB0-4832-A596-8BE509CB8D5B}" type="datetimeFigureOut">
              <a:rPr lang="pt-BR" smtClean="0"/>
              <a:t>29/04/2026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50B93D7-0BB4-F150-9F6E-6E6C591925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D9F3109-B4BF-2092-56CE-39C76E2C1D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D1F37-290D-40E8-8D51-8B91B5AD16C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35918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3AAD9BA9-64EF-8638-6EEE-455FEDEBE57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29952C83-9706-E0F5-9463-BA40F221BEE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C8111BC-1E3F-BD2D-AB01-B25092E559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F2EE0-6CB0-4832-A596-8BE509CB8D5B}" type="datetimeFigureOut">
              <a:rPr lang="pt-BR" smtClean="0"/>
              <a:t>29/04/2026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EF628C5-0AF8-D2D3-09F4-AFA10DADCD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7AD0962-82B6-FFDF-3E75-41F366F894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D1F37-290D-40E8-8D51-8B91B5AD16C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503035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02306EDE-FB17-110F-B543-CC9C014A1D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9D7D9294-EECB-B33C-ED50-991C711183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B5A3054-B6C9-B1E6-986F-FD81C47D502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0F2EE0-6CB0-4832-A596-8BE509CB8D5B}" type="datetimeFigureOut">
              <a:rPr lang="pt-BR" smtClean="0"/>
              <a:t>29/04/2026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71849C1-55EE-3305-4D5E-0733E0D9B4F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B1219FD-2BED-4E90-EB8E-D5EF72A764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AD1F37-290D-40E8-8D51-8B91B5AD16C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145562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7" Type="http://schemas.openxmlformats.org/officeDocument/2006/relationships/image" Target="../media/image10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g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021E4400-F870-FD47-1D1D-71F988712914}"/>
              </a:ext>
            </a:extLst>
          </p:cNvPr>
          <p:cNvSpPr txBox="1"/>
          <p:nvPr/>
        </p:nvSpPr>
        <p:spPr>
          <a:xfrm>
            <a:off x="0" y="5907581"/>
            <a:ext cx="12192000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pt-BR" sz="2800" dirty="0">
                <a:solidFill>
                  <a:srgbClr val="A8977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Débora Cardoso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1B084A0D-D0F3-3591-02A6-F223D0FF68F9}"/>
              </a:ext>
            </a:extLst>
          </p:cNvPr>
          <p:cNvSpPr txBox="1"/>
          <p:nvPr/>
        </p:nvSpPr>
        <p:spPr>
          <a:xfrm>
            <a:off x="0" y="4461031"/>
            <a:ext cx="12192000" cy="144655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pt-BR" sz="4400" b="1" dirty="0">
                <a:solidFill>
                  <a:srgbClr val="D8A54A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BRINCADEIRAS MUSICAIS E O TRÂNSITO ENTRE A DIVERSÃO E A APRENDIZAGEM</a:t>
            </a:r>
          </a:p>
        </p:txBody>
      </p:sp>
    </p:spTree>
    <p:extLst>
      <p:ext uri="{BB962C8B-B14F-4D97-AF65-F5344CB8AC3E}">
        <p14:creationId xmlns:p14="http://schemas.microsoft.com/office/powerpoint/2010/main" val="1078935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BD1E01DE-B814-D6F0-7F25-EECE7853662E}"/>
              </a:ext>
            </a:extLst>
          </p:cNvPr>
          <p:cNvSpPr txBox="1"/>
          <p:nvPr/>
        </p:nvSpPr>
        <p:spPr>
          <a:xfrm>
            <a:off x="562708" y="1620118"/>
            <a:ext cx="10860258" cy="489364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just"/>
            <a:r>
              <a:rPr lang="pt-BR" sz="3200" b="1" dirty="0">
                <a:solidFill>
                  <a:srgbClr val="A8977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Benefícios:</a:t>
            </a:r>
          </a:p>
          <a:p>
            <a:pPr algn="just"/>
            <a:endParaRPr lang="pt-BR" b="1" dirty="0">
              <a:solidFill>
                <a:srgbClr val="A8977B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just"/>
            <a:r>
              <a:rPr lang="pt-BR" sz="3200" dirty="0">
                <a:solidFill>
                  <a:srgbClr val="A8977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Cognitivos, Motor, Afetivo, Social, Percepção auditiva, desperta a criatividade e o interesse musical, desenvolve habilidades e competências necessárias à educação musical.</a:t>
            </a:r>
          </a:p>
          <a:p>
            <a:pPr algn="just"/>
            <a:endParaRPr lang="pt-BR" dirty="0">
              <a:solidFill>
                <a:srgbClr val="A8977B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just"/>
            <a:r>
              <a:rPr lang="pt-BR" sz="3200" b="1" dirty="0">
                <a:solidFill>
                  <a:srgbClr val="A8977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Funções:</a:t>
            </a:r>
          </a:p>
          <a:p>
            <a:pPr algn="just"/>
            <a:endParaRPr lang="pt-BR" sz="2000" b="1" dirty="0">
              <a:solidFill>
                <a:srgbClr val="A8977B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just"/>
            <a:r>
              <a:rPr lang="pt-BR" sz="3200" dirty="0">
                <a:solidFill>
                  <a:srgbClr val="A8977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Educativa, Lúdica, Artística, Psicológica, Ética, Terapêutica e Social. 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D055E2CF-6DE6-1D8A-24C0-A03B046A8A72}"/>
              </a:ext>
            </a:extLst>
          </p:cNvPr>
          <p:cNvSpPr txBox="1"/>
          <p:nvPr/>
        </p:nvSpPr>
        <p:spPr>
          <a:xfrm>
            <a:off x="909982" y="609218"/>
            <a:ext cx="10199757" cy="76944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pt-BR" sz="4400" b="1" dirty="0">
                <a:solidFill>
                  <a:srgbClr val="D8A54A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Por que musicalizar?</a:t>
            </a:r>
          </a:p>
        </p:txBody>
      </p:sp>
    </p:spTree>
    <p:extLst>
      <p:ext uri="{BB962C8B-B14F-4D97-AF65-F5344CB8AC3E}">
        <p14:creationId xmlns:p14="http://schemas.microsoft.com/office/powerpoint/2010/main" val="4277040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6A5C0DE-1007-AD25-91C2-AB6ACF754A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3ED13B6A-FF19-F536-451C-9F39ED53F325}"/>
              </a:ext>
            </a:extLst>
          </p:cNvPr>
          <p:cNvSpPr txBox="1"/>
          <p:nvPr/>
        </p:nvSpPr>
        <p:spPr>
          <a:xfrm>
            <a:off x="-86140" y="1779687"/>
            <a:ext cx="12192000" cy="507831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pt-BR" sz="4400" dirty="0">
                <a:solidFill>
                  <a:srgbClr val="082B49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Recreação: Divertir </a:t>
            </a:r>
          </a:p>
          <a:p>
            <a:pPr algn="ctr"/>
            <a:endParaRPr lang="pt-BR" sz="2000" dirty="0">
              <a:solidFill>
                <a:srgbClr val="082B49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ctr"/>
            <a:r>
              <a:rPr lang="pt-BR" sz="2800" dirty="0">
                <a:solidFill>
                  <a:srgbClr val="082B49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Não envolve constância com o mesmo público, não implica responsabilidade pedagógica, não exige conhecimento musical.</a:t>
            </a:r>
          </a:p>
          <a:p>
            <a:pPr algn="ctr"/>
            <a:endParaRPr lang="pt-BR" sz="2800" dirty="0">
              <a:solidFill>
                <a:srgbClr val="082B49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ctr"/>
            <a:r>
              <a:rPr lang="pt-BR" sz="4400" dirty="0">
                <a:solidFill>
                  <a:srgbClr val="082B49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Musicalização: Ensinar</a:t>
            </a:r>
          </a:p>
          <a:p>
            <a:pPr algn="ctr"/>
            <a:endParaRPr lang="pt-BR" sz="2000" dirty="0">
              <a:solidFill>
                <a:srgbClr val="082B49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ctr"/>
            <a:r>
              <a:rPr lang="pt-BR" sz="2800" dirty="0">
                <a:solidFill>
                  <a:srgbClr val="082B49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Responsabilidade pedagógica, planejamento, objetivos pensados, conhecimento musical. </a:t>
            </a:r>
          </a:p>
          <a:p>
            <a:pPr algn="ctr"/>
            <a:endParaRPr lang="pt-BR" sz="2800" dirty="0">
              <a:solidFill>
                <a:srgbClr val="082B49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ctr"/>
            <a:r>
              <a:rPr lang="pt-BR" sz="2800" dirty="0">
                <a:solidFill>
                  <a:srgbClr val="082B49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04B6F41A-6A83-ADB4-AEA2-1790BCEF35D3}"/>
              </a:ext>
            </a:extLst>
          </p:cNvPr>
          <p:cNvSpPr txBox="1"/>
          <p:nvPr/>
        </p:nvSpPr>
        <p:spPr>
          <a:xfrm>
            <a:off x="618978" y="624607"/>
            <a:ext cx="10490761" cy="73866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pt-BR" sz="4200" b="1" dirty="0">
                <a:solidFill>
                  <a:srgbClr val="082B49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O ensino por meio da linguagem infantil</a:t>
            </a:r>
          </a:p>
        </p:txBody>
      </p:sp>
    </p:spTree>
    <p:extLst>
      <p:ext uri="{BB962C8B-B14F-4D97-AF65-F5344CB8AC3E}">
        <p14:creationId xmlns:p14="http://schemas.microsoft.com/office/powerpoint/2010/main" val="2616083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6708203-7DD3-8C71-2114-BD5472BC6A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A71D0846-A6CE-5769-A76E-CDE4D5E087E0}"/>
              </a:ext>
            </a:extLst>
          </p:cNvPr>
          <p:cNvSpPr txBox="1"/>
          <p:nvPr/>
        </p:nvSpPr>
        <p:spPr>
          <a:xfrm>
            <a:off x="679938" y="850359"/>
            <a:ext cx="10832124" cy="403187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just"/>
            <a:r>
              <a:rPr lang="pt-BR" sz="4400" dirty="0">
                <a:solidFill>
                  <a:srgbClr val="A8977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Um bom trabalho musicalizador</a:t>
            </a:r>
          </a:p>
          <a:p>
            <a:pPr algn="just"/>
            <a:endParaRPr lang="pt-BR" sz="4400" dirty="0">
              <a:solidFill>
                <a:srgbClr val="A8977B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pt-BR" sz="2800" dirty="0">
                <a:solidFill>
                  <a:srgbClr val="A8977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Compreender os aspectos e elementos musicais com os quais trabalharemos dentro de cada faixa etária.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pt-BR" sz="2800" dirty="0">
                <a:solidFill>
                  <a:srgbClr val="A8977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Conhecer a Metodologias Ativas de ensino da música.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pt-BR" sz="2800" dirty="0">
                <a:solidFill>
                  <a:srgbClr val="A8977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Ter uma estrutura de aula clara.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pt-BR" sz="2800" dirty="0">
                <a:solidFill>
                  <a:srgbClr val="A8977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Diversificar semanalmente a estrutura com atividades e canções dentro dos objetivos pedagógicos. </a:t>
            </a:r>
          </a:p>
        </p:txBody>
      </p:sp>
    </p:spTree>
    <p:extLst>
      <p:ext uri="{BB962C8B-B14F-4D97-AF65-F5344CB8AC3E}">
        <p14:creationId xmlns:p14="http://schemas.microsoft.com/office/powerpoint/2010/main" val="3524107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6708203-7DD3-8C71-2114-BD5472BC6A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A71D0846-A6CE-5769-A76E-CDE4D5E087E0}"/>
              </a:ext>
            </a:extLst>
          </p:cNvPr>
          <p:cNvSpPr txBox="1"/>
          <p:nvPr/>
        </p:nvSpPr>
        <p:spPr>
          <a:xfrm>
            <a:off x="506437" y="1628509"/>
            <a:ext cx="10832124" cy="360098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just"/>
            <a:r>
              <a:rPr lang="pt-BR" sz="4400" dirty="0">
                <a:solidFill>
                  <a:srgbClr val="A8977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Elementos e </a:t>
            </a:r>
            <a:r>
              <a:rPr lang="pt-BR" sz="4400">
                <a:solidFill>
                  <a:srgbClr val="A8977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aspectos a </a:t>
            </a:r>
            <a:r>
              <a:rPr lang="pt-BR" sz="4400" dirty="0">
                <a:solidFill>
                  <a:srgbClr val="A8977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serem abordados</a:t>
            </a:r>
          </a:p>
          <a:p>
            <a:pPr algn="just"/>
            <a:endParaRPr lang="pt-BR" sz="4400" dirty="0">
              <a:solidFill>
                <a:srgbClr val="A8977B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pt-BR" sz="2800" dirty="0">
                <a:solidFill>
                  <a:srgbClr val="A8977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Som e Silêncio: A importância das pausas na música.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pt-BR" sz="2800" dirty="0">
                <a:solidFill>
                  <a:srgbClr val="A8977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O tríplice aspecto da música (Melodia, Harmonia e Ritmo); 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pt-BR" sz="2800" dirty="0">
                <a:solidFill>
                  <a:srgbClr val="A8977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Altura, duração do som, intensidade do som, timbre;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pt-BR" sz="2800" dirty="0">
                <a:solidFill>
                  <a:srgbClr val="A8977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Andamento: Aceleração e Desaceleração;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pt-BR" sz="2800" dirty="0">
                <a:solidFill>
                  <a:srgbClr val="A8977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As sete notas musicais (escala de dó maior).</a:t>
            </a:r>
          </a:p>
        </p:txBody>
      </p:sp>
    </p:spTree>
    <p:extLst>
      <p:ext uri="{BB962C8B-B14F-4D97-AF65-F5344CB8AC3E}">
        <p14:creationId xmlns:p14="http://schemas.microsoft.com/office/powerpoint/2010/main" val="29803727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6708203-7DD3-8C71-2114-BD5472BC6A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A71D0846-A6CE-5769-A76E-CDE4D5E087E0}"/>
              </a:ext>
            </a:extLst>
          </p:cNvPr>
          <p:cNvSpPr txBox="1"/>
          <p:nvPr/>
        </p:nvSpPr>
        <p:spPr>
          <a:xfrm>
            <a:off x="506437" y="1413067"/>
            <a:ext cx="10832124" cy="403187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just"/>
            <a:r>
              <a:rPr lang="pt-BR" sz="4400" dirty="0">
                <a:solidFill>
                  <a:srgbClr val="A8977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Regras de ouro:</a:t>
            </a:r>
          </a:p>
          <a:p>
            <a:pPr algn="just"/>
            <a:endParaRPr lang="pt-BR" sz="4400" dirty="0">
              <a:solidFill>
                <a:srgbClr val="A8977B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pt-BR" sz="2800" dirty="0">
                <a:solidFill>
                  <a:srgbClr val="A8977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Do concreto ao abstrato: Como falar - ouvimos, imitamos, pensamos através da linguagem, por último improvisamos.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pt-BR" sz="2800" dirty="0">
                <a:solidFill>
                  <a:srgbClr val="A8977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Música: vivência dos seus elementos, depois trabalhamos a abstração da leitura e da escrita musical. 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pt-BR" sz="2800" dirty="0">
                <a:solidFill>
                  <a:srgbClr val="A8977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Conhecer metodologias que guiem o trabalho: O processo de ensino-aprendizagem musical. </a:t>
            </a:r>
          </a:p>
        </p:txBody>
      </p:sp>
    </p:spTree>
    <p:extLst>
      <p:ext uri="{BB962C8B-B14F-4D97-AF65-F5344CB8AC3E}">
        <p14:creationId xmlns:p14="http://schemas.microsoft.com/office/powerpoint/2010/main" val="22404579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6708203-7DD3-8C71-2114-BD5472BC6A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B06C1E04-61AC-8402-ACAE-9B2D509CFAE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7405" t="27568" r="16923" b="8319"/>
          <a:stretch/>
        </p:blipFill>
        <p:spPr>
          <a:xfrm>
            <a:off x="1303606" y="1180265"/>
            <a:ext cx="9584787" cy="5321615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F5BB5D68-7441-4270-F745-619F5C2BF5EE}"/>
              </a:ext>
            </a:extLst>
          </p:cNvPr>
          <p:cNvSpPr txBox="1"/>
          <p:nvPr/>
        </p:nvSpPr>
        <p:spPr>
          <a:xfrm>
            <a:off x="2288208" y="356120"/>
            <a:ext cx="7587312" cy="76944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pt-BR" sz="4400" dirty="0">
                <a:solidFill>
                  <a:srgbClr val="A8977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Marcha Turca – W. A. Mozart </a:t>
            </a:r>
          </a:p>
        </p:txBody>
      </p:sp>
    </p:spTree>
    <p:extLst>
      <p:ext uri="{BB962C8B-B14F-4D97-AF65-F5344CB8AC3E}">
        <p14:creationId xmlns:p14="http://schemas.microsoft.com/office/powerpoint/2010/main" val="40338469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6708203-7DD3-8C71-2114-BD5472BC6A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F788765F-DB34-DBDF-86EF-D7EC539E0C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788" y="344557"/>
            <a:ext cx="2740804" cy="380337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501DFC89-5553-F13E-32C6-7A63C29FC97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3208" y="452231"/>
            <a:ext cx="3975652" cy="293973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Espaço Reservado para Conteúdo 12">
            <a:extLst>
              <a:ext uri="{FF2B5EF4-FFF2-40B4-BE49-F238E27FC236}">
                <a16:creationId xmlns:a16="http://schemas.microsoft.com/office/drawing/2014/main" id="{FE4375D2-2588-8B8A-9942-45672D01B2C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957" b="39048"/>
          <a:stretch/>
        </p:blipFill>
        <p:spPr>
          <a:xfrm>
            <a:off x="8119505" y="1507406"/>
            <a:ext cx="3834350" cy="1884558"/>
          </a:xfrm>
          <a:prstGeom prst="ellipse">
            <a:avLst/>
          </a:prstGeom>
          <a:ln w="63500" cap="rnd">
            <a:solidFill>
              <a:schemeClr val="accent3">
                <a:lumMod val="60000"/>
                <a:lumOff val="40000"/>
              </a:schemeClr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C5E86DC8-F762-EA5C-95BA-062314D0C8CD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78" t="12863" r="18116"/>
          <a:stretch/>
        </p:blipFill>
        <p:spPr>
          <a:xfrm>
            <a:off x="3272577" y="3873752"/>
            <a:ext cx="4214901" cy="253393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FEED27CA-692E-7038-D05C-74D3748768B7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46" r="16734"/>
          <a:stretch/>
        </p:blipFill>
        <p:spPr>
          <a:xfrm>
            <a:off x="7828860" y="3655115"/>
            <a:ext cx="3634270" cy="289891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549119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D0933F8-7B06-13E3-D752-9C9CCE742D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94B24DE4-83BD-FA12-DBF6-88DAC0041CC4}"/>
              </a:ext>
            </a:extLst>
          </p:cNvPr>
          <p:cNvSpPr txBox="1"/>
          <p:nvPr/>
        </p:nvSpPr>
        <p:spPr>
          <a:xfrm>
            <a:off x="1550504" y="5194852"/>
            <a:ext cx="9077739" cy="76944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pt-BR" sz="4400" b="1" dirty="0">
                <a:solidFill>
                  <a:srgbClr val="A8977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Débora Cardoso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CADF31CC-D017-7D4C-7CD0-A1F9FC4D7136}"/>
              </a:ext>
            </a:extLst>
          </p:cNvPr>
          <p:cNvSpPr txBox="1"/>
          <p:nvPr/>
        </p:nvSpPr>
        <p:spPr>
          <a:xfrm>
            <a:off x="1550504" y="5931978"/>
            <a:ext cx="9077739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pt-BR" sz="2800" dirty="0">
                <a:solidFill>
                  <a:srgbClr val="A8977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deboraosodrak2@gmail.com</a:t>
            </a:r>
          </a:p>
        </p:txBody>
      </p:sp>
    </p:spTree>
    <p:extLst>
      <p:ext uri="{BB962C8B-B14F-4D97-AF65-F5344CB8AC3E}">
        <p14:creationId xmlns:p14="http://schemas.microsoft.com/office/powerpoint/2010/main" val="438824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173</TotalTime>
  <Words>283</Words>
  <Application>Microsoft Office PowerPoint</Application>
  <PresentationFormat>Widescreen</PresentationFormat>
  <Paragraphs>41</Paragraphs>
  <Slides>9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Segoe UI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Anderson Guarnieri Guarnieri</dc:creator>
  <cp:lastModifiedBy>Débora Cardoso Durães</cp:lastModifiedBy>
  <cp:revision>3</cp:revision>
  <dcterms:created xsi:type="dcterms:W3CDTF">2026-01-19T14:38:39Z</dcterms:created>
  <dcterms:modified xsi:type="dcterms:W3CDTF">2026-04-30T02:53:27Z</dcterms:modified>
</cp:coreProperties>
</file>